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0" autoAdjust="0"/>
    <p:restoredTop sz="94428" autoAdjust="0"/>
  </p:normalViewPr>
  <p:slideViewPr>
    <p:cSldViewPr snapToGrid="0">
      <p:cViewPr varScale="1">
        <p:scale>
          <a:sx n="86" d="100"/>
          <a:sy n="86" d="100"/>
        </p:scale>
        <p:origin x="52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524000" y="2111433"/>
            <a:ext cx="9144000" cy="174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altLang="ko-KR" dirty="0" err="1"/>
              <a:t>CycleGAN</a:t>
            </a:r>
            <a:br>
              <a:rPr lang="en-US" altLang="ko-KR" dirty="0"/>
            </a:br>
            <a:r>
              <a:rPr lang="en-US" altLang="ko-KR" sz="4000" dirty="0">
                <a:solidFill>
                  <a:srgbClr val="595959"/>
                </a:solidFill>
              </a:rPr>
              <a:t>GAN Paper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CycleGAN</a:t>
            </a: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0200" y="1535113"/>
            <a:ext cx="6249504" cy="4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endParaRPr sz="2400" dirty="0"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</a:rPr>
              <a:t>paired training data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</a:rPr>
              <a:t>를 </a:t>
            </a:r>
            <a:r>
              <a:rPr lang="ko-KR" altLang="en-US" sz="1600" b="1" dirty="0" err="1">
                <a:solidFill>
                  <a:srgbClr val="757070"/>
                </a:solidFill>
                <a:latin typeface="Malgun Gothic"/>
                <a:ea typeface="Malgun Gothic"/>
              </a:rPr>
              <a:t>얻는건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</a:rPr>
              <a:t> 비용이 너무 큼</a:t>
            </a:r>
            <a:endParaRPr lang="en-US" altLang="ko-KR" sz="1600" b="1" dirty="0">
              <a:solidFill>
                <a:srgbClr val="757070"/>
              </a:solidFill>
              <a:latin typeface="Malgun Gothic"/>
              <a:ea typeface="Malgun Gothic"/>
              <a:sym typeface="Malgun Gothic"/>
            </a:endParaRPr>
          </a:p>
          <a:p>
            <a:pPr lvl="0">
              <a:lnSpc>
                <a:spcPct val="90000"/>
              </a:lnSpc>
            </a:pP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</a:rPr>
              <a:t>paired examples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</a:rPr>
              <a:t>가 없는 상황에서 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</a:rPr>
              <a:t>source domain X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</a:rPr>
              <a:t>에서 </a:t>
            </a:r>
            <a:r>
              <a:rPr lang="en-US" altLang="ko-KR" sz="1600" b="1" dirty="0" err="1">
                <a:solidFill>
                  <a:srgbClr val="757070"/>
                </a:solidFill>
                <a:latin typeface="Malgun Gothic"/>
                <a:ea typeface="Malgun Gothic"/>
              </a:rPr>
              <a:t>traget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</a:rPr>
              <a:t> domain Y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</a:rPr>
              <a:t>로의 이미지 변환을 학습</a:t>
            </a:r>
            <a:endParaRPr sz="1600" b="1" dirty="0">
              <a:solidFill>
                <a:srgbClr val="757070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-962025" y="5811629"/>
            <a:ext cx="12620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lvl="3"/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</a:t>
            </a:r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:https://velog.io/@</a:t>
            </a:r>
            <a:r>
              <a:rPr lang="en-US" altLang="ko-KR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changdaeoh</a:t>
            </a:r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/%EB%85%BC%EB%AC%B8%EB%A6%AC%EB%B7%B0-CycleGAN-Unpaired-Image-to-Image-Translation-using-Cycle-Consistent-Adversarial-Networks-2017</a:t>
            </a:r>
            <a:endParaRPr sz="1800" b="0" i="0" u="none" strike="noStrike" cap="none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073FDA-6EF8-414E-ABED-C9043391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23" y="1512570"/>
            <a:ext cx="6990386" cy="4251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CycleGAN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dirty="0"/>
              <a:t> 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</a:rPr>
              <a:t>한 도메인에서 다른 도메인으로의 변환 후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</a:rPr>
              <a:t>,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</a:rPr>
              <a:t>그 도메인에서 다시 한 번 역변환을 적용하여 원래의 도메인으로 변환이 목적</a:t>
            </a:r>
            <a:endParaRPr sz="1600" b="1" dirty="0">
              <a:solidFill>
                <a:srgbClr val="757070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0200" y="1535112"/>
            <a:ext cx="11277600" cy="189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buSzPts val="2800"/>
              <a:buFont typeface="Arial"/>
              <a:buChar char="•"/>
            </a:pP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39E7CA-223A-4A05-9AB9-5C934742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044" y="3322502"/>
            <a:ext cx="7813466" cy="250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182FA6-EB06-4E61-9DFF-09466CB9B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27" y="1439746"/>
            <a:ext cx="8977745" cy="4285429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038C2C23-D1C5-462B-BC35-0FBEEF970E67}"/>
              </a:ext>
            </a:extLst>
          </p:cNvPr>
          <p:cNvSpPr txBox="1"/>
          <p:nvPr/>
        </p:nvSpPr>
        <p:spPr>
          <a:xfrm>
            <a:off x="-962025" y="5861507"/>
            <a:ext cx="126207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lvl="3"/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</a:t>
            </a:r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:https://conanmoon.medium.com/%EB%8D%B0%EC%9D%B4%ED%84%B0%EA%B3%BC%ED%95%99-%EC%9C%A0%EB%A7%9D%EC%A3%BC%EC%9D%98-%EB%A7%A4%EC%9D%BC-%EA%B8%80%EC%93%B0%EA%B8%B0-70%EC%9D%BC%EC%B0%A8-3b628032752e</a:t>
            </a:r>
            <a:endParaRPr sz="1800" b="0" i="0" u="none" strike="noStrike" cap="none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CycleGAN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30200" y="986478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+mn-ea"/>
                <a:ea typeface="+mn-ea"/>
              </a:rPr>
              <a:t>Generator </a:t>
            </a:r>
            <a:r>
              <a:rPr lang="en-US" altLang="ko-KR" sz="1800" b="1" i="1" dirty="0">
                <a:latin typeface="+mn-ea"/>
                <a:ea typeface="+mn-ea"/>
              </a:rPr>
              <a:t>G</a:t>
            </a:r>
            <a:r>
              <a:rPr lang="ko-KR" altLang="en-US" sz="1800" b="1" dirty="0">
                <a:latin typeface="+mn-ea"/>
                <a:ea typeface="+mn-ea"/>
              </a:rPr>
              <a:t> </a:t>
            </a:r>
            <a:r>
              <a:rPr lang="en-US" altLang="ko-KR" sz="1800" dirty="0">
                <a:latin typeface="+mn-ea"/>
                <a:ea typeface="+mn-ea"/>
              </a:rPr>
              <a:t>: X to Y </a:t>
            </a:r>
            <a:r>
              <a:rPr lang="ko-KR" altLang="en-US" sz="1800" dirty="0">
                <a:latin typeface="+mn-ea"/>
                <a:ea typeface="+mn-ea"/>
              </a:rPr>
              <a:t>매핑을 수행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+mn-ea"/>
                <a:ea typeface="+mn-ea"/>
              </a:rPr>
              <a:t>Generator </a:t>
            </a:r>
            <a:r>
              <a:rPr lang="en-US" altLang="ko-KR" sz="1800" b="1" i="1" dirty="0">
                <a:latin typeface="+mn-ea"/>
                <a:ea typeface="+mn-ea"/>
              </a:rPr>
              <a:t>F</a:t>
            </a:r>
            <a:r>
              <a:rPr lang="ko-KR" altLang="en-US" sz="1800" b="1" dirty="0">
                <a:latin typeface="+mn-ea"/>
                <a:ea typeface="+mn-ea"/>
              </a:rPr>
              <a:t> </a:t>
            </a:r>
            <a:r>
              <a:rPr lang="en-US" altLang="ko-KR" sz="1800" dirty="0">
                <a:latin typeface="+mn-ea"/>
                <a:ea typeface="+mn-ea"/>
              </a:rPr>
              <a:t>: Y to X </a:t>
            </a:r>
            <a:r>
              <a:rPr lang="ko-KR" altLang="en-US" sz="1800" dirty="0">
                <a:latin typeface="+mn-ea"/>
                <a:ea typeface="+mn-ea"/>
              </a:rPr>
              <a:t>매핑을 수행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+mn-ea"/>
                <a:ea typeface="+mn-ea"/>
              </a:rPr>
              <a:t>Discriminator </a:t>
            </a:r>
            <a:r>
              <a:rPr lang="en-US" altLang="ko-KR" sz="1800" b="1" i="1" dirty="0">
                <a:latin typeface="+mn-ea"/>
                <a:ea typeface="+mn-ea"/>
              </a:rPr>
              <a:t>Dy</a:t>
            </a:r>
            <a:r>
              <a:rPr lang="ko-KR" altLang="en-US" sz="1800" b="1" dirty="0">
                <a:latin typeface="+mn-ea"/>
                <a:ea typeface="+mn-ea"/>
              </a:rPr>
              <a:t>​</a:t>
            </a:r>
            <a:r>
              <a:rPr lang="ko-KR" altLang="en-US" sz="1800" dirty="0">
                <a:latin typeface="+mn-ea"/>
                <a:ea typeface="+mn-ea"/>
              </a:rPr>
              <a:t> </a:t>
            </a:r>
            <a:r>
              <a:rPr lang="en-US" altLang="ko-KR" sz="1800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실제 도메인 </a:t>
            </a:r>
            <a:r>
              <a:rPr lang="en-US" altLang="ko-KR" sz="1800" dirty="0">
                <a:latin typeface="+mn-ea"/>
                <a:ea typeface="+mn-ea"/>
              </a:rPr>
              <a:t>Y</a:t>
            </a:r>
            <a:r>
              <a:rPr lang="ko-KR" altLang="en-US" sz="1800" dirty="0">
                <a:latin typeface="+mn-ea"/>
                <a:ea typeface="+mn-ea"/>
              </a:rPr>
              <a:t>의 이미지 </a:t>
            </a:r>
            <a:r>
              <a:rPr lang="en-US" altLang="ko-KR" sz="1800" dirty="0">
                <a:latin typeface="+mn-ea"/>
                <a:ea typeface="+mn-ea"/>
              </a:rPr>
              <a:t>y</a:t>
            </a:r>
            <a:r>
              <a:rPr lang="ko-KR" altLang="en-US" sz="1800" dirty="0">
                <a:latin typeface="+mn-ea"/>
                <a:ea typeface="+mn-ea"/>
              </a:rPr>
              <a:t>와 </a:t>
            </a:r>
            <a:r>
              <a:rPr lang="en-US" altLang="ko-KR" sz="1800" i="1" dirty="0">
                <a:latin typeface="+mn-ea"/>
                <a:ea typeface="+mn-ea"/>
              </a:rPr>
              <a:t>G</a:t>
            </a:r>
            <a:r>
              <a:rPr lang="ko-KR" altLang="en-US" sz="1800" dirty="0">
                <a:latin typeface="+mn-ea"/>
                <a:ea typeface="+mn-ea"/>
              </a:rPr>
              <a:t>가 생성한 </a:t>
            </a:r>
            <a:r>
              <a:rPr lang="en-US" altLang="ko-KR" sz="1800" i="1" dirty="0">
                <a:latin typeface="+mn-ea"/>
                <a:ea typeface="+mn-ea"/>
              </a:rPr>
              <a:t>y</a:t>
            </a:r>
            <a:r>
              <a:rPr lang="en-US" altLang="ko-KR" sz="1800" dirty="0">
                <a:latin typeface="+mn-ea"/>
                <a:ea typeface="+mn-ea"/>
              </a:rPr>
              <a:t>^​=</a:t>
            </a:r>
            <a:r>
              <a:rPr lang="en-US" altLang="ko-KR" sz="1800" i="1" dirty="0">
                <a:latin typeface="+mn-ea"/>
                <a:ea typeface="+mn-ea"/>
              </a:rPr>
              <a:t>G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i="1" dirty="0">
                <a:latin typeface="+mn-ea"/>
                <a:ea typeface="+mn-ea"/>
              </a:rPr>
              <a:t>x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  <a:r>
              <a:rPr lang="ko-KR" altLang="en-US" sz="1800" dirty="0">
                <a:latin typeface="+mn-ea"/>
                <a:ea typeface="+mn-ea"/>
              </a:rPr>
              <a:t>을 구분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+mn-ea"/>
                <a:ea typeface="+mn-ea"/>
              </a:rPr>
              <a:t>Discriminator </a:t>
            </a:r>
            <a:r>
              <a:rPr lang="en-US" altLang="ko-KR" sz="1800" b="1" i="1" dirty="0">
                <a:latin typeface="+mn-ea"/>
                <a:ea typeface="+mn-ea"/>
              </a:rPr>
              <a:t>Dx</a:t>
            </a:r>
            <a:r>
              <a:rPr lang="ko-KR" altLang="en-US" sz="1800" b="1" dirty="0">
                <a:latin typeface="+mn-ea"/>
                <a:ea typeface="+mn-ea"/>
              </a:rPr>
              <a:t>​</a:t>
            </a:r>
            <a:r>
              <a:rPr lang="ko-KR" altLang="en-US" sz="1800" dirty="0">
                <a:latin typeface="+mn-ea"/>
                <a:ea typeface="+mn-ea"/>
              </a:rPr>
              <a:t> </a:t>
            </a:r>
            <a:r>
              <a:rPr lang="en-US" altLang="ko-KR" sz="1800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실제 도메인 </a:t>
            </a:r>
            <a:r>
              <a:rPr lang="en-US" altLang="ko-KR" sz="1800" dirty="0">
                <a:latin typeface="+mn-ea"/>
                <a:ea typeface="+mn-ea"/>
              </a:rPr>
              <a:t>X</a:t>
            </a:r>
            <a:r>
              <a:rPr lang="ko-KR" altLang="en-US" sz="1800" dirty="0">
                <a:latin typeface="+mn-ea"/>
                <a:ea typeface="+mn-ea"/>
              </a:rPr>
              <a:t>의 이미지 </a:t>
            </a:r>
            <a:r>
              <a:rPr lang="en-US" altLang="ko-KR" sz="1800" dirty="0">
                <a:latin typeface="+mn-ea"/>
                <a:ea typeface="+mn-ea"/>
              </a:rPr>
              <a:t>x</a:t>
            </a:r>
            <a:r>
              <a:rPr lang="ko-KR" altLang="en-US" sz="1800" dirty="0">
                <a:latin typeface="+mn-ea"/>
                <a:ea typeface="+mn-ea"/>
              </a:rPr>
              <a:t>와 </a:t>
            </a:r>
            <a:r>
              <a:rPr lang="en-US" altLang="ko-KR" sz="1800" i="1" dirty="0">
                <a:latin typeface="+mn-ea"/>
                <a:ea typeface="+mn-ea"/>
              </a:rPr>
              <a:t>F</a:t>
            </a:r>
            <a:r>
              <a:rPr lang="ko-KR" altLang="en-US" sz="1800" dirty="0">
                <a:latin typeface="+mn-ea"/>
                <a:ea typeface="+mn-ea"/>
              </a:rPr>
              <a:t>가 생성한 </a:t>
            </a:r>
            <a:r>
              <a:rPr lang="en-US" altLang="ko-KR" sz="1800" i="1" dirty="0">
                <a:latin typeface="+mn-ea"/>
                <a:ea typeface="+mn-ea"/>
              </a:rPr>
              <a:t>x</a:t>
            </a:r>
            <a:r>
              <a:rPr lang="en-US" altLang="ko-KR" sz="1800" dirty="0">
                <a:latin typeface="+mn-ea"/>
                <a:ea typeface="+mn-ea"/>
              </a:rPr>
              <a:t>^=</a:t>
            </a:r>
            <a:r>
              <a:rPr lang="en-US" altLang="ko-KR" sz="1800" i="1" dirty="0">
                <a:latin typeface="+mn-ea"/>
                <a:ea typeface="+mn-ea"/>
              </a:rPr>
              <a:t>F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i="1" dirty="0">
                <a:latin typeface="+mn-ea"/>
                <a:ea typeface="+mn-ea"/>
              </a:rPr>
              <a:t>y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  <a:r>
              <a:rPr lang="ko-KR" altLang="en-US" sz="1800" dirty="0">
                <a:latin typeface="+mn-ea"/>
                <a:ea typeface="+mn-ea"/>
              </a:rPr>
              <a:t>을 구분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9FECFB-D37E-435C-8D03-7CA4CB02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38" y="2799378"/>
            <a:ext cx="9398924" cy="27651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249</Words>
  <Application>Microsoft Office PowerPoint</Application>
  <PresentationFormat>와이드스크린</PresentationFormat>
  <Paragraphs>13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</vt:lpstr>
      <vt:lpstr>Malgun Gothic</vt:lpstr>
      <vt:lpstr>Arial</vt:lpstr>
      <vt:lpstr>Office 테마</vt:lpstr>
      <vt:lpstr>CycleGAN GAN Paper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 GAN Paper</dc:title>
  <cp:lastModifiedBy>Stella Kwon(권소진)</cp:lastModifiedBy>
  <cp:revision>12</cp:revision>
  <dcterms:modified xsi:type="dcterms:W3CDTF">2022-02-09T14:45:28Z</dcterms:modified>
</cp:coreProperties>
</file>