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0" autoAdjust="0"/>
    <p:restoredTop sz="94428" autoAdjust="0"/>
  </p:normalViewPr>
  <p:slideViewPr>
    <p:cSldViewPr snapToGrid="0">
      <p:cViewPr varScale="1">
        <p:scale>
          <a:sx n="84" d="100"/>
          <a:sy n="84" d="100"/>
        </p:scale>
        <p:origin x="60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c9c65bc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cc9c65bc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cc9c65bc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0cc9c65bc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altLang="ko-KR" dirty="0"/>
              <a:t>Pix2Pix</a:t>
            </a:r>
            <a:br>
              <a:rPr lang="en-US" altLang="ko-KR" dirty="0"/>
            </a:br>
            <a:r>
              <a:rPr lang="en-US" altLang="ko-KR" sz="4000" dirty="0">
                <a:solidFill>
                  <a:srgbClr val="595959"/>
                </a:solidFill>
              </a:rPr>
              <a:t>GAN Paper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Pix2Pix 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535113"/>
            <a:ext cx="6249504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Conditional GAN(CGAN)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: y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는 보통 </a:t>
            </a: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one-hot encoding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방식으로 소수의 </a:t>
            </a: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class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의 이미지 생성에는 유용하다</a:t>
            </a: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altLang="ko-KR" sz="28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indent="-228600">
              <a:buSzPts val="2800"/>
              <a:buFont typeface="Arial"/>
              <a:buChar char="•"/>
            </a:pPr>
            <a:r>
              <a:rPr lang="en-US" altLang="ko-KR" sz="2800" b="1" dirty="0">
                <a:latin typeface="Malgun Gothic"/>
                <a:ea typeface="Malgun Gothic"/>
                <a:sym typeface="Malgun Gothic"/>
              </a:rPr>
              <a:t>Pix2Pix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: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스케치 이미지를 실제처럼</a:t>
            </a: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흑백 영상을 컬러영상으로</a:t>
            </a: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변경이 가능</a:t>
            </a:r>
            <a:endParaRPr sz="2400" dirty="0"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CGAN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한계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962025" y="5811629"/>
            <a:ext cx="12620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lvl="3"/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:https://blog.naver.com/</a:t>
            </a:r>
            <a:r>
              <a:rPr lang="en-US" altLang="ko-KR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PostView.nhn?blogId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en-US" altLang="ko-KR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laonple&amp;logNo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=221356582945&amp;categoryNo=22&amp;parentCategoryNo=0&amp;viewDate=&amp;</a:t>
            </a:r>
            <a:r>
              <a:rPr lang="en-US" altLang="ko-KR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currentPage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=1&amp;postListTopCurrentPage=1&amp;from=</a:t>
            </a:r>
            <a:r>
              <a:rPr lang="en-US" altLang="ko-KR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postView</a:t>
            </a:r>
            <a:endParaRPr sz="1800" b="0" i="0" u="none" strike="noStrike" cap="none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293312-1143-4DD3-9A34-87924C854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02" y="1534995"/>
            <a:ext cx="5029279" cy="4323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Pix2Pix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r>
              <a:rPr lang="en-US" altLang="ko-KR" sz="1600" b="1" dirty="0" err="1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x,y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train set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학습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1535112"/>
            <a:ext cx="11277600" cy="189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buSzPts val="2800"/>
              <a:buFont typeface="Arial"/>
              <a:buChar char="•"/>
            </a:pP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x :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원영상</a:t>
            </a: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, </a:t>
            </a:r>
          </a:p>
          <a:p>
            <a:pPr marL="228600" indent="-228600">
              <a:buSzPts val="2800"/>
              <a:buFont typeface="Arial"/>
              <a:buChar char="•"/>
            </a:pP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y :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변환하고자 하는 목표 영상 </a:t>
            </a:r>
            <a:endParaRPr lang="en-US" altLang="ko-KR" sz="2400" dirty="0">
              <a:latin typeface="Malgun Gothic"/>
              <a:ea typeface="Malgun Gothic"/>
              <a:sym typeface="Malgun Gothic"/>
            </a:endParaRPr>
          </a:p>
          <a:p>
            <a:pPr marL="228600" indent="-228600">
              <a:buSzPts val="2800"/>
              <a:buFont typeface="Arial"/>
              <a:buChar char="•"/>
            </a:pPr>
            <a:r>
              <a:rPr lang="en-US" altLang="ko-KR" sz="2400" dirty="0">
                <a:latin typeface="Malgun Gothic"/>
                <a:ea typeface="Malgun Gothic"/>
                <a:sym typeface="Malgun Gothic"/>
              </a:rPr>
              <a:t>G(x) : </a:t>
            </a:r>
            <a:r>
              <a:rPr lang="ko-KR" altLang="en-US" sz="2400" dirty="0">
                <a:latin typeface="Malgun Gothic"/>
                <a:ea typeface="Malgun Gothic"/>
                <a:sym typeface="Malgun Gothic"/>
              </a:rPr>
              <a:t>학습시켜 얻은 결과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>
              <a:buSzPts val="2800"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1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천장으로도 준수한 결과를 도출함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9E7CA-223A-4A05-9AB9-5C934742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44" y="3322502"/>
            <a:ext cx="7813466" cy="25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z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필요한가</a:t>
            </a: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Original GAN :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다양한 영상 생성이 목적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But, Pix2Pix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입력 영상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x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를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condition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으로 사용하기에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z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 </a:t>
            </a:r>
            <a:r>
              <a:rPr lang="ko-KR" altLang="en-US" sz="2400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큰영향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deterministic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한 결과가 나오는 것을 피하기 위해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Generator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망 내부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layer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에 </a:t>
            </a: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dropout 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시행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2ADE4-ED2C-4453-8D6E-3E14459A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3777463"/>
            <a:ext cx="5272256" cy="2398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;p18">
            <a:extLst>
              <a:ext uri="{FF2B5EF4-FFF2-40B4-BE49-F238E27FC236}">
                <a16:creationId xmlns:a16="http://schemas.microsoft.com/office/drawing/2014/main" id="{A23452F1-8FE0-4B79-8F78-FBB70ADC5141}"/>
              </a:ext>
            </a:extLst>
          </p:cNvPr>
          <p:cNvSpPr txBox="1"/>
          <p:nvPr/>
        </p:nvSpPr>
        <p:spPr>
          <a:xfrm>
            <a:off x="330200" y="1535125"/>
            <a:ext cx="116721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 dirty="0">
                <a:latin typeface="Malgun Gothic"/>
                <a:ea typeface="Malgun Gothic"/>
                <a:cs typeface="Malgun Gothic"/>
                <a:sym typeface="Malgun Gothic"/>
              </a:rPr>
              <a:t>U-Net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2100" dirty="0">
                <a:latin typeface="Malgun Gothic"/>
                <a:ea typeface="Malgun Gothic"/>
                <a:cs typeface="Malgun Gothic"/>
                <a:sym typeface="Malgun Gothic"/>
              </a:rPr>
              <a:t>encoder-decoder 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구조에서 영상크기를 줄였다 키우는 과정에서 </a:t>
            </a:r>
            <a:r>
              <a:rPr lang="en-US" altLang="ko-KR" sz="2100" dirty="0">
                <a:latin typeface="Malgun Gothic"/>
                <a:ea typeface="Malgun Gothic"/>
                <a:cs typeface="Malgun Gothic"/>
                <a:sym typeface="Malgun Gothic"/>
              </a:rPr>
              <a:t>detail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이 사라지면서 영상이 </a:t>
            </a:r>
            <a:r>
              <a:rPr lang="en-US" altLang="ko-KR" sz="2100" dirty="0">
                <a:latin typeface="Malgun Gothic"/>
                <a:ea typeface="Malgun Gothic"/>
                <a:cs typeface="Malgun Gothic"/>
                <a:sym typeface="Malgun Gothic"/>
              </a:rPr>
              <a:t>blur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해지는 문제가 있어</a:t>
            </a:r>
            <a:r>
              <a:rPr lang="en-US" altLang="ko-KR" sz="2100" dirty="0">
                <a:latin typeface="Malgun Gothic"/>
                <a:ea typeface="Malgun Gothic"/>
                <a:cs typeface="Malgun Gothic"/>
                <a:sym typeface="Malgun Gothic"/>
              </a:rPr>
              <a:t>, skip connection 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을 갖는다</a:t>
            </a:r>
            <a:endParaRPr lang="en-US" altLang="ko-KR" sz="2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altLang="ko-KR" sz="2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 dirty="0">
                <a:latin typeface="Malgun Gothic"/>
                <a:ea typeface="Malgun Gothic"/>
                <a:cs typeface="Malgun Gothic"/>
                <a:sym typeface="Malgun Gothic"/>
              </a:rPr>
              <a:t>skip connection: encoder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2100" dirty="0">
                <a:latin typeface="Malgun Gothic"/>
                <a:ea typeface="Malgun Gothic"/>
                <a:cs typeface="Malgun Gothic"/>
                <a:sym typeface="Malgun Gothic"/>
              </a:rPr>
              <a:t>decoder </a:t>
            </a:r>
            <a:r>
              <a:rPr lang="ko-KR" altLang="en-US" sz="2100" dirty="0">
                <a:latin typeface="Malgun Gothic"/>
                <a:ea typeface="Malgun Gothic"/>
                <a:cs typeface="Malgun Gothic"/>
                <a:sym typeface="Malgun Gothic"/>
              </a:rPr>
              <a:t>쪽으로 직접 정보를 넘겨 선명한 결과를 얻을 수 있다</a:t>
            </a:r>
            <a:endParaRPr sz="2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U-Net 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기반의 </a:t>
            </a: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전체적인 맥락 이해 및 복원을 위해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encoder-decoder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형태를 취하지만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영상을 복원했을 때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화질이 선명하지 못한 문제를 해결하기 위해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U-Net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구조를 취함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73A88-1DCC-4600-989E-FB0CF9B5F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8" t="43597" r="15856"/>
          <a:stretch/>
        </p:blipFill>
        <p:spPr>
          <a:xfrm>
            <a:off x="4239822" y="3459597"/>
            <a:ext cx="3712355" cy="2560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189742" y="299187"/>
            <a:ext cx="11812500" cy="4821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PatchGAN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기반의 </a:t>
            </a: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전체 영역이 아니라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특정 크기의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patch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단위로 진짜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/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가짜를 판별하고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그 결과에 평균을 취하는 방식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30200" y="1535125"/>
            <a:ext cx="116721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- </a:t>
            </a:r>
            <a:r>
              <a:rPr lang="ko-KR" altLang="en-US" sz="2100" dirty="0">
                <a:latin typeface="Malgun Gothic"/>
                <a:ea typeface="Malgun Gothic"/>
                <a:sym typeface="Malgun Gothic"/>
              </a:rPr>
              <a:t>픽셀들 간의 연관성은 거리에 비례하여 작아지고</a:t>
            </a: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100" dirty="0">
                <a:latin typeface="Malgun Gothic"/>
                <a:ea typeface="Malgun Gothic"/>
                <a:sym typeface="Malgun Gothic"/>
              </a:rPr>
              <a:t>일정한 거리를 넘어서게 되면 상호간에 별 의미가 없다</a:t>
            </a: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- </a:t>
            </a:r>
            <a:r>
              <a:rPr lang="ko-KR" altLang="en-US" sz="2100" dirty="0">
                <a:latin typeface="Malgun Gothic"/>
                <a:ea typeface="Malgun Gothic"/>
                <a:sym typeface="Malgun Gothic"/>
              </a:rPr>
              <a:t>특정 크기의 </a:t>
            </a: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patch</a:t>
            </a:r>
            <a:r>
              <a:rPr lang="ko-KR" altLang="en-US" sz="2100" dirty="0">
                <a:latin typeface="Malgun Gothic"/>
                <a:ea typeface="Malgun Gothic"/>
                <a:sym typeface="Malgun Gothic"/>
              </a:rPr>
              <a:t>에 대하여 진짜같은 이미지를 생성한다면 </a:t>
            </a: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generator</a:t>
            </a:r>
            <a:r>
              <a:rPr lang="ko-KR" altLang="en-US" sz="2100" dirty="0">
                <a:latin typeface="Malgun Gothic"/>
                <a:ea typeface="Malgun Gothic"/>
                <a:sym typeface="Malgun Gothic"/>
              </a:rPr>
              <a:t>의 성능은 더 올라갈 수 있다</a:t>
            </a:r>
            <a:r>
              <a:rPr lang="en-US" altLang="ko-KR" sz="2100" dirty="0"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C94A5C-FE4E-452D-85CF-F44D6CC7C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1" t="44454" r="9030"/>
          <a:stretch/>
        </p:blipFill>
        <p:spPr>
          <a:xfrm>
            <a:off x="64786" y="3429000"/>
            <a:ext cx="7523268" cy="2343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DE84AC-AE8A-453E-AF5F-DAAAE5023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" t="-332" r="31414" b="21754"/>
          <a:stretch/>
        </p:blipFill>
        <p:spPr>
          <a:xfrm>
            <a:off x="7951544" y="3031261"/>
            <a:ext cx="3551706" cy="3055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281</Words>
  <Application>Microsoft Office PowerPoint</Application>
  <PresentationFormat>와이드스크린</PresentationFormat>
  <Paragraphs>29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Office 테마</vt:lpstr>
      <vt:lpstr>Pix2Pix GAN Paper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Paper</dc:title>
  <cp:lastModifiedBy>Stella Kwon(권소진)</cp:lastModifiedBy>
  <cp:revision>9</cp:revision>
  <dcterms:modified xsi:type="dcterms:W3CDTF">2022-02-08T14:59:37Z</dcterms:modified>
</cp:coreProperties>
</file>