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D39C8-D325-4C89-9830-8CF01D81B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CA1EC9-7DA2-4CCB-A4FF-928A697E0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1EFBB-BEF9-4073-B5F0-1800A2C4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7466B0-8289-44D7-B0A3-1C0181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8C0858-270C-41C1-8D93-FEAB0467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2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6A5E-BC95-42A2-9E63-0B4381A1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4697D9-1014-406A-BC51-242F95DF6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39B7B-BD8E-4A8C-98A8-97756AFB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28ECB-BF95-4D6F-8F11-26E3A216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178C8E-CEBA-44B4-BD80-4E9EB0AD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6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1C4964-C587-4469-BF69-3B1D8C615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C20904-FEB5-46E5-967F-B2F1CB019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D9A9FC-23E7-48A9-B9C5-707AE094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47E54-89CE-45C4-997D-C40327A0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202BF3-C51E-4518-98DE-490195A9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76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4A303-5C02-4C85-99D3-A9E3BBAE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6EC4F-FB19-40A1-B77F-5C0359F0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E47F60-9F23-4B11-A18D-A573CD5F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4C5D77-D37E-4B65-BEBA-F0EED6B1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5CF73-5EE4-43BD-B23B-99489637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7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0B042-80FE-4E4A-9EAB-D8CA3AC5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5D20B6-227A-4D92-8FAB-C949C787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46A6A-E511-4021-A806-CFA5F3D9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943E4-FC29-41C3-9B2E-A0E079F5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AE034A-F6E7-4902-A6A0-29538B0D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1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C5678-76DD-4479-9883-F766D083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1556C-7D75-45DA-B118-65DF1AC64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BF1EC4-04F0-41A1-8C4C-10F79C08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8AA025-4A5F-474B-9386-401959FB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475C5E-5E0B-4CFB-95D7-CED8C8C6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4020E3-15F6-495A-85A5-8BED743F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8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E885-CF44-4C43-A362-F92EDD5B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03A898-977B-4291-8DAA-2E28BEE5A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38E9C2-76CC-47D4-B1AC-9056EF84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181188-3D3C-4CBC-99B2-929B8912F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4D73D9-2940-4A91-8AA6-F89ECCAE6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3A0575-8330-4A9B-BAF8-B3D2FD27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88091E-97D3-4253-B519-A978CCF2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3C8E03-9E09-4109-B194-CB09CB1B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08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838F-1990-4A85-AC92-091550FB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AE3A08-05F1-4504-8C77-7B671C0D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494270-BA0D-487E-A540-A8E3328E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F8BD1A-20E7-4B16-8BF1-DAF83ECD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9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3B768E-6257-452F-A6E0-A6FA366D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390888-2BBE-46E9-B7B2-83254785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F12AA9-B494-43D8-929E-E6C77A0D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8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3FC7B-0BF6-410C-BB5C-DDE4750B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27698-94AB-442B-921C-E714DCD4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5D59AF-BBAB-4597-B789-5616C5F9F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EBB4BE-C99E-48B1-BE8E-391754DC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BBD63E-B9F2-40E0-BEDE-2D57A606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CC09B-B2FB-4E78-8F95-8B5F4140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3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C0287-5DD8-423F-B365-BBF24B42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AD9A70-38BC-4672-AF45-4EFCA1A77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A6C4A4-7912-46E2-973C-94B60418D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2EEBEB-5D75-43BB-B3BE-38EFD0CC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1470B1-E4FF-4F08-9A8E-64E1D1DC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7692BB-2DE2-45FC-BFA9-6A40D728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5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BBD4AB-37CA-47A2-8D3C-0328A119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1FA96A-8EFA-48C0-9699-AAC448B1A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73B7E-EBB2-4AAD-9BC2-2A38B5A14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36D9-8192-441B-8BC4-B654C65A301E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E4850E-0A55-42AA-A869-7D616ADD0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F9C11-0439-42C8-A124-0CEABE100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3AA7-9A5F-4DEE-A6EC-218D71E479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63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4F12DE5-431B-49AD-9315-F12BB86C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2" y="265834"/>
            <a:ext cx="10113443" cy="60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4499-0712-418F-A0BA-A0C1F020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6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Este exemplo básico mostra como conectar e programar um LED para piscar usando um Arduino e uma protoboard.</a:t>
            </a:r>
          </a:p>
        </p:txBody>
      </p:sp>
    </p:spTree>
    <p:extLst>
      <p:ext uri="{BB962C8B-B14F-4D97-AF65-F5344CB8AC3E}">
        <p14:creationId xmlns:p14="http://schemas.microsoft.com/office/powerpoint/2010/main" val="54797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5C38B14-9988-46D3-9513-4B14F216A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07" y="401215"/>
            <a:ext cx="11352004" cy="53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CD6948-72CB-41F0-B0E5-F74428D6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71" y="254108"/>
            <a:ext cx="11563970" cy="44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48C6E2-C3C8-485E-B32F-68F0CC04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9" y="533908"/>
            <a:ext cx="11208959" cy="26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EFFEE3-539D-4ED8-8B98-82AA1665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9" y="380575"/>
            <a:ext cx="11599126" cy="52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E75F89-F7E7-43C5-B521-B8E86BFB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3" y="465529"/>
            <a:ext cx="10515873" cy="56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5A7FFF-AD18-42B6-9AF2-043174D8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57" y="429246"/>
            <a:ext cx="9757121" cy="60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94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Este exemplo básico mostra como conectar e programar um LED para piscar usando um Arduino e uma protoboard.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</dc:creator>
  <cp:lastModifiedBy>Cliente</cp:lastModifiedBy>
  <cp:revision>3</cp:revision>
  <dcterms:created xsi:type="dcterms:W3CDTF">2024-06-21T16:45:45Z</dcterms:created>
  <dcterms:modified xsi:type="dcterms:W3CDTF">2024-06-21T17:13:18Z</dcterms:modified>
</cp:coreProperties>
</file>