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我是谁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项目：上海洋山仓库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、背景是什么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、我做了什么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、结果是什么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9810" y="1825625"/>
            <a:ext cx="761174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WPS_1591108484</cp:lastModifiedBy>
  <cp:revision>3</cp:revision>
  <dcterms:created xsi:type="dcterms:W3CDTF">2021-12-06T15:43:09Z</dcterms:created>
  <dcterms:modified xsi:type="dcterms:W3CDTF">2021-12-06T17:25:13Z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5EE25BA644CB475CBBCD781326E91E37</vt:lpwstr>
  </property>
  <property fmtid="{D5CDD505-2E9C-101B-9397-08002B2CF9AE}" pid="3" name="KSOProductBuildVer">
    <vt:lpwstr>2052-11.1.0.11115</vt:lpwstr>
  </property>
</Properties>
</file>