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82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2.w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15.wmf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3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5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7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2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1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58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4FDC-8AB4-4C47-AB39-5E66E63EA397}" type="datetimeFigureOut">
              <a:rPr lang="ko-KR" altLang="en-US" smtClean="0"/>
              <a:t>2015-04-28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9784-F7AC-47B1-A13E-688B4BC8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.vml"  /><Relationship Id="rId2" Type="http://schemas.openxmlformats.org/officeDocument/2006/relationships/slideLayout" Target="../slideLayouts/slideLayout2.xml"  /><Relationship Id="rId3" Type="http://schemas.openxmlformats.org/officeDocument/2006/relationships/oleObject" Target="../embeddings/oleObject1.bin"  /><Relationship Id="rId4" Type="http://schemas.openxmlformats.org/officeDocument/2006/relationships/image" Target="../media/image2.wmf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2.v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oleObject" Target="../embeddings/oleObject2.bin"  /><Relationship Id="rId6" Type="http://schemas.openxmlformats.org/officeDocument/2006/relationships/image" Target="../media/image15.wm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1562099" y="2063006"/>
            <a:ext cx="9144000" cy="9318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8000">
                <a:latin typeface="Cre명조 B"/>
                <a:ea typeface="Cre명조 B"/>
              </a:rPr>
              <a:t>프로세싱</a:t>
            </a:r>
            <a:endParaRPr lang="ko-KR" altLang="en-US" sz="8000">
              <a:latin typeface="Cre명조 B"/>
              <a:ea typeface="Cre명조 B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099" y="5227638"/>
            <a:ext cx="9144000" cy="512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>
                <a:latin typeface="Cre명조 B"/>
                <a:ea typeface="Cre명조 B"/>
              </a:rPr>
              <a:t>201366229 </a:t>
            </a:r>
            <a:r>
              <a:rPr lang="ko-KR" altLang="en-US" sz="2800">
                <a:latin typeface="Cre명조 B"/>
                <a:ea typeface="Cre명조 B"/>
              </a:rPr>
              <a:t>유지연</a:t>
            </a:r>
            <a:endParaRPr lang="ko-KR" altLang="en-US" sz="2800">
              <a:latin typeface="Cre명조 B"/>
              <a:ea typeface="Cre명조 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3293" y="3309937"/>
            <a:ext cx="3345414" cy="7002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000">
                <a:solidFill>
                  <a:srgbClr val="808080"/>
                </a:solidFill>
                <a:latin typeface="Cre명조 B"/>
                <a:ea typeface="Cre명조 B"/>
              </a:rPr>
              <a:t>-</a:t>
            </a:r>
            <a:r>
              <a:rPr lang="ko-KR" altLang="en-US" sz="2000">
                <a:solidFill>
                  <a:srgbClr val="808080"/>
                </a:solidFill>
                <a:latin typeface="Cre명조 B"/>
                <a:ea typeface="Cre명조 B"/>
              </a:rPr>
              <a:t> </a:t>
            </a:r>
            <a:r>
              <a:rPr lang="en-US" altLang="ko-KR" sz="2000">
                <a:solidFill>
                  <a:srgbClr val="808080"/>
                </a:solidFill>
                <a:latin typeface="Cre명조 B"/>
                <a:ea typeface="Cre명조 B"/>
              </a:rPr>
              <a:t>Mid-term PROJECT</a:t>
            </a:r>
            <a:r>
              <a:rPr lang="ko-KR" altLang="en-US" sz="2000">
                <a:solidFill>
                  <a:srgbClr val="808080"/>
                </a:solidFill>
                <a:latin typeface="Cre명조 B"/>
                <a:ea typeface="Cre명조 B"/>
              </a:rPr>
              <a:t> </a:t>
            </a:r>
            <a:r>
              <a:rPr lang="en-US" altLang="ko-KR" sz="2000">
                <a:solidFill>
                  <a:srgbClr val="808080"/>
                </a:solidFill>
                <a:latin typeface="Cre명조 B"/>
                <a:ea typeface="Cre명조 B"/>
              </a:rPr>
              <a:t>-</a:t>
            </a:r>
            <a:endParaRPr lang="en-US" altLang="ko-KR" sz="2000">
              <a:solidFill>
                <a:srgbClr val="808080"/>
              </a:solidFill>
              <a:latin typeface="Cre명조 B"/>
              <a:ea typeface="Cre명조 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rgbClr val="808080"/>
                </a:solidFill>
                <a:latin typeface="Cre명조 B"/>
                <a:ea typeface="Cre명조 B"/>
              </a:rPr>
              <a:t>텍스트를 이용한 패턴 디자인</a:t>
            </a:r>
            <a:endParaRPr lang="ko-KR" altLang="en-US" sz="2000">
              <a:solidFill>
                <a:srgbClr val="808080"/>
              </a:solidFill>
              <a:latin typeface="Cre명조 B"/>
              <a:ea typeface="Cre명조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950" b="6910"/>
          <a:stretch>
            <a:fillRect/>
          </a:stretch>
        </p:blipFill>
        <p:spPr>
          <a:xfrm>
            <a:off x="2324781" y="764520"/>
            <a:ext cx="7885413" cy="594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500" y="241300"/>
            <a:ext cx="200728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>
                <a:latin typeface="Cre명조 B"/>
                <a:ea typeface="Cre명조 B"/>
              </a:rPr>
              <a:t>생각 그리기</a:t>
            </a:r>
            <a:endParaRPr lang="ko-KR" altLang="en-US" sz="2800">
              <a:latin typeface="Cre명조 B"/>
              <a:ea typeface="Cre명조 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500" y="1041400"/>
            <a:ext cx="1847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2800">
              <a:latin typeface="Cre명조 B"/>
              <a:ea typeface="Cre명조 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9964" y="3670300"/>
            <a:ext cx="67197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tx2"/>
                </a:solidFill>
                <a:latin typeface="Cre명조 B"/>
                <a:ea typeface="Cre명조 B"/>
              </a:rPr>
              <a:t>봄</a:t>
            </a:r>
            <a:endParaRPr lang="ko-KR" altLang="en-US" sz="4000">
              <a:solidFill>
                <a:schemeClr val="tx2"/>
              </a:solidFill>
              <a:latin typeface="Cre명조 B"/>
              <a:ea typeface="Cre명조 B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0398" y="4940300"/>
            <a:ext cx="5741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Cre명조 B"/>
                <a:ea typeface="Cre명조 B"/>
              </a:rPr>
              <a:t>꽃</a:t>
            </a:r>
            <a:endParaRPr lang="ko-KR" altLang="en-US" sz="3200">
              <a:solidFill>
                <a:schemeClr val="tx2">
                  <a:lumMod val="60000"/>
                  <a:lumOff val="40000"/>
                </a:schemeClr>
              </a:solidFill>
              <a:latin typeface="Cre명조 B"/>
              <a:ea typeface="Cre명조 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0469" y="1965356"/>
            <a:ext cx="9637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2"/>
                </a:solidFill>
                <a:latin typeface="Cre명조 B"/>
                <a:ea typeface="Cre명조 B"/>
              </a:rPr>
              <a:t>분홍</a:t>
            </a:r>
            <a:endParaRPr lang="ko-KR" altLang="en-US" sz="3200">
              <a:solidFill>
                <a:schemeClr val="bg2"/>
              </a:solidFill>
              <a:latin typeface="Cre명조 B"/>
              <a:ea typeface="Cre명조 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1998" y="2895600"/>
            <a:ext cx="1425390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400">
                <a:solidFill>
                  <a:schemeClr val="tx2">
                    <a:lumMod val="50000"/>
                  </a:schemeClr>
                </a:solidFill>
                <a:latin typeface="Cre명조 B"/>
                <a:ea typeface="Cre명조 B"/>
              </a:rPr>
              <a:t>새학기</a:t>
            </a:r>
            <a:endParaRPr lang="ko-KR" altLang="en-US" sz="3400">
              <a:solidFill>
                <a:schemeClr val="tx2">
                  <a:lumMod val="50000"/>
                </a:schemeClr>
              </a:solidFill>
              <a:latin typeface="Cre명조 B"/>
              <a:ea typeface="Cre명조 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5698" y="1379210"/>
            <a:ext cx="91563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>
                <a:solidFill>
                  <a:schemeClr val="bg1">
                    <a:lumMod val="95000"/>
                  </a:schemeClr>
                </a:solidFill>
                <a:latin typeface="Cre명조 B"/>
                <a:ea typeface="Cre명조 B"/>
              </a:rPr>
              <a:t>공책</a:t>
            </a:r>
            <a:endParaRPr lang="ko-KR" altLang="en-US" sz="3000">
              <a:solidFill>
                <a:schemeClr val="bg1">
                  <a:lumMod val="95000"/>
                </a:schemeClr>
              </a:solidFill>
              <a:latin typeface="Cre명조 B"/>
              <a:ea typeface="Cre명조 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8385" y="3670300"/>
            <a:ext cx="13532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fcdd8"/>
                </a:solidFill>
                <a:latin typeface="Cre명조 B"/>
                <a:ea typeface="Cre명조 B"/>
              </a:rPr>
              <a:t>설레임</a:t>
            </a:r>
            <a:endParaRPr lang="ko-KR" altLang="en-US" sz="3200">
              <a:solidFill>
                <a:srgbClr val="ffcdd8"/>
              </a:solidFill>
              <a:latin typeface="Cre명조 B"/>
              <a:ea typeface="Cre명조 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4562" y="1403173"/>
            <a:ext cx="17427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100">
                <a:solidFill>
                  <a:srgbClr val="ffcdd8"/>
                </a:solidFill>
                <a:latin typeface="Cre명조 B"/>
                <a:ea typeface="Cre명조 B"/>
              </a:rPr>
              <a:t>두근두근</a:t>
            </a:r>
            <a:endParaRPr lang="ko-KR" altLang="en-US" sz="3100">
              <a:solidFill>
                <a:srgbClr val="ffcdd8"/>
              </a:solidFill>
              <a:latin typeface="Cre명조 B"/>
              <a:ea typeface="Cre명조 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2277" y="2034113"/>
            <a:ext cx="1244288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600">
                <a:solidFill>
                  <a:srgbClr val="ffcdd8"/>
                </a:solidFill>
                <a:latin typeface="Cre명조 B"/>
                <a:ea typeface="Cre명조 B"/>
              </a:rPr>
              <a:t>예쁜거</a:t>
            </a:r>
            <a:r>
              <a:rPr lang="en-US" altLang="ko-KR" sz="2600">
                <a:solidFill>
                  <a:srgbClr val="ffcdd8"/>
                </a:solidFill>
                <a:latin typeface="Cre명조 B"/>
                <a:ea typeface="Cre명조 B"/>
              </a:rPr>
              <a:t>!</a:t>
            </a:r>
            <a:endParaRPr lang="en-US" altLang="ko-KR" sz="2600">
              <a:solidFill>
                <a:srgbClr val="ffcdd8"/>
              </a:solidFill>
              <a:latin typeface="Cre명조 B"/>
              <a:ea typeface="Cre명조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351794"/>
              </p:ext>
            </p:extLst>
          </p:nvPr>
        </p:nvGraphicFramePr>
        <p:xfrm>
          <a:off x="6400800" y="204054"/>
          <a:ext cx="4549222" cy="643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3" imgW="6018840" imgH="8520480" progId="Photoshop.Image.55">
                  <p:embed/>
                </p:oleObj>
              </mc:Choice>
              <mc:Fallback>
                <p:oleObj name="Image" r:id="rId3" imgW="6018840" imgH="8520480" progId="Photoshop.Image.5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204054"/>
                        <a:ext cx="4549222" cy="6439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848" y="227784"/>
            <a:ext cx="4529533" cy="6416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7100" y="3987800"/>
            <a:ext cx="4853489" cy="1708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1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개인 노트북에서의 모니터 색상과</a:t>
            </a:r>
            <a:endParaRPr lang="en-US" altLang="ko-KR" sz="2100" dirty="0" smtClean="0">
              <a:latin typeface="Cre명조 B" panose="02020603020101020101" pitchFamily="18" charset="-127"/>
              <a:ea typeface="Cre명조 B" panose="02020603020101020101" pitchFamily="18" charset="-127"/>
            </a:endParaRPr>
          </a:p>
          <a:p>
            <a:pPr algn="ctr"/>
            <a:r>
              <a:rPr lang="ko-KR" altLang="en-US" sz="21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학교 컴퓨터에서의 색상이 달라</a:t>
            </a:r>
            <a:endParaRPr lang="en-US" altLang="ko-KR" sz="2100" dirty="0" smtClean="0">
              <a:latin typeface="Cre명조 B" panose="02020603020101020101" pitchFamily="18" charset="-127"/>
              <a:ea typeface="Cre명조 B" panose="02020603020101020101" pitchFamily="18" charset="-127"/>
            </a:endParaRPr>
          </a:p>
          <a:p>
            <a:pPr algn="ctr"/>
            <a:r>
              <a:rPr lang="ko-KR" altLang="en-US" sz="21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포토샵에서 색상을 조정하였습니다</a:t>
            </a:r>
            <a:r>
              <a:rPr lang="en-US" altLang="ko-KR" sz="21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.</a:t>
            </a:r>
          </a:p>
          <a:p>
            <a:pPr algn="ctr"/>
            <a:r>
              <a:rPr lang="ko-KR" altLang="en-US" sz="21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왼쪽이 프로세싱 파일에서의 색상이며</a:t>
            </a:r>
            <a:endParaRPr lang="en-US" altLang="ko-KR" sz="2100" dirty="0" smtClean="0">
              <a:latin typeface="Cre명조 B" panose="02020603020101020101" pitchFamily="18" charset="-127"/>
              <a:ea typeface="Cre명조 B" panose="02020603020101020101" pitchFamily="18" charset="-127"/>
            </a:endParaRPr>
          </a:p>
          <a:p>
            <a:pPr algn="ctr"/>
            <a:r>
              <a:rPr lang="ko-KR" altLang="en-US" sz="21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오른쪽이 색상 수정본 입니다</a:t>
            </a:r>
            <a:r>
              <a:rPr lang="en-US" altLang="ko-KR" sz="21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.</a:t>
            </a:r>
            <a:endParaRPr lang="ko-KR" altLang="en-US" sz="2100" dirty="0">
              <a:latin typeface="Cre명조 B" panose="02020603020101020101" pitchFamily="18" charset="-127"/>
              <a:ea typeface="Cre명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3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500" y="241300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패턴 소스 </a:t>
            </a:r>
            <a:r>
              <a:rPr lang="en-US" altLang="ko-KR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[1]</a:t>
            </a:r>
            <a:endParaRPr lang="ko-KR" altLang="en-US" sz="2800" dirty="0">
              <a:latin typeface="Cre명조 B" panose="02020603020101020101" pitchFamily="18" charset="-127"/>
              <a:ea typeface="Cre명조 B" panose="02020603020101020101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876300"/>
            <a:ext cx="3819525" cy="563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05" y="1555171"/>
            <a:ext cx="2410691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076" y="1555171"/>
            <a:ext cx="3669436" cy="22998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36705" y="4566229"/>
            <a:ext cx="6845144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“%%%%”</a:t>
            </a:r>
            <a:r>
              <a:rPr lang="ko-KR" altLang="en-US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텍스트가 모여 월계수 화환을 연상시킵니다</a:t>
            </a:r>
            <a:r>
              <a:rPr lang="en-US" altLang="ko-KR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1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500" y="24130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패턴 소스 </a:t>
            </a:r>
            <a:r>
              <a:rPr lang="en-US" altLang="ko-KR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[2]</a:t>
            </a:r>
            <a:endParaRPr lang="ko-KR" altLang="en-US" sz="2800" dirty="0">
              <a:latin typeface="Cre명조 B" panose="02020603020101020101" pitchFamily="18" charset="-127"/>
              <a:ea typeface="Cre명조 B" panose="02020603020101020101" pitchFamily="18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952500"/>
            <a:ext cx="3987075" cy="565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274" y="952500"/>
            <a:ext cx="3735863" cy="565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331" y="952500"/>
            <a:ext cx="1704975" cy="1671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831" y="2406650"/>
            <a:ext cx="1704975" cy="16582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59598" y="4626511"/>
            <a:ext cx="3409908" cy="17851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두가지의 패턴으로</a:t>
            </a:r>
            <a:endParaRPr lang="en-US" altLang="ko-KR" sz="2200" dirty="0" smtClean="0">
              <a:latin typeface="Cre명조 B" panose="02020603020101020101" pitchFamily="18" charset="-127"/>
              <a:ea typeface="Cre명조 B" panose="02020603020101020101" pitchFamily="18" charset="-127"/>
            </a:endParaRPr>
          </a:p>
          <a:p>
            <a:pPr algn="ctr"/>
            <a:r>
              <a:rPr lang="ko-KR" altLang="en-US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꽃모양을 조합</a:t>
            </a:r>
            <a:r>
              <a:rPr lang="en-US" altLang="ko-KR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.</a:t>
            </a:r>
          </a:p>
          <a:p>
            <a:pPr algn="ctr"/>
            <a:endParaRPr lang="en-US" altLang="ko-KR" sz="2200" dirty="0" smtClean="0">
              <a:latin typeface="Cre명조 B" panose="02020603020101020101" pitchFamily="18" charset="-127"/>
              <a:ea typeface="Cre명조 B" panose="02020603020101020101" pitchFamily="18" charset="-127"/>
            </a:endParaRPr>
          </a:p>
          <a:p>
            <a:pPr algn="ctr"/>
            <a:r>
              <a:rPr lang="en-US" altLang="ko-KR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Rotate </a:t>
            </a:r>
            <a:r>
              <a:rPr lang="ko-KR" altLang="en-US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정도를 조절하여</a:t>
            </a:r>
            <a:endParaRPr lang="en-US" altLang="ko-KR" sz="2200" dirty="0" smtClean="0">
              <a:latin typeface="Cre명조 B" panose="02020603020101020101" pitchFamily="18" charset="-127"/>
              <a:ea typeface="Cre명조 B" panose="02020603020101020101" pitchFamily="18" charset="-127"/>
            </a:endParaRPr>
          </a:p>
          <a:p>
            <a:pPr algn="ctr"/>
            <a:r>
              <a:rPr lang="ko-KR" altLang="en-US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꽃모양의 느낌을 살립니다</a:t>
            </a:r>
            <a:r>
              <a:rPr lang="en-US" altLang="ko-KR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.</a:t>
            </a:r>
            <a:endParaRPr lang="ko-KR" altLang="en-US" sz="2200" dirty="0">
              <a:latin typeface="Cre명조 B" panose="02020603020101020101" pitchFamily="18" charset="-127"/>
              <a:ea typeface="Cre명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500" y="24130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패턴 소스 </a:t>
            </a:r>
            <a:r>
              <a:rPr lang="en-US" altLang="ko-KR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[3]</a:t>
            </a:r>
            <a:endParaRPr lang="ko-KR" altLang="en-US" sz="2800" dirty="0">
              <a:latin typeface="Cre명조 B" panose="02020603020101020101" pitchFamily="18" charset="-127"/>
              <a:ea typeface="Cre명조 B" panose="02020603020101020101" pitchFamily="18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1" y="890588"/>
            <a:ext cx="3822699" cy="579170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25" y="890586"/>
            <a:ext cx="2410889" cy="2436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939" y="890586"/>
            <a:ext cx="3886200" cy="2374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8125" y="4778876"/>
            <a:ext cx="6178294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패턴의 절반만을 눈에 보이게 하여 테두리에 이용</a:t>
            </a:r>
            <a:r>
              <a:rPr lang="en-US" altLang="ko-KR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,</a:t>
            </a:r>
          </a:p>
          <a:p>
            <a:r>
              <a:rPr lang="ko-KR" altLang="en-US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꽃레이스 느낌의 패턴을 만듭니다</a:t>
            </a:r>
            <a:r>
              <a:rPr lang="en-US" altLang="ko-KR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.</a:t>
            </a:r>
            <a:endParaRPr lang="ko-KR" altLang="en-US" sz="2200" dirty="0">
              <a:latin typeface="Cre명조 B" panose="02020603020101020101" pitchFamily="18" charset="-127"/>
              <a:ea typeface="Cre명조 B" panose="02020603020101020101" pitchFamily="18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968525" y="586038"/>
            <a:ext cx="5334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95" y="1087799"/>
            <a:ext cx="1625235" cy="176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0295" y="2524725"/>
            <a:ext cx="4303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PROCESSING NOTEBOOK</a:t>
            </a:r>
          </a:p>
          <a:p>
            <a:pPr algn="ctr"/>
            <a:r>
              <a:rPr lang="en-US" altLang="ko-KR" sz="36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ART DESIGN</a:t>
            </a:r>
          </a:p>
          <a:p>
            <a:pPr algn="ctr"/>
            <a:endParaRPr lang="en-US" altLang="ko-KR" sz="1600" dirty="0">
              <a:latin typeface="Cre명조 B" panose="02020603020101020101" pitchFamily="18" charset="-127"/>
              <a:ea typeface="Cre명조 B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Spring is here and romance is in the air.</a:t>
            </a:r>
            <a:endParaRPr lang="ko-KR" altLang="en-US" sz="1600" dirty="0">
              <a:latin typeface="Cre명조 B" panose="02020603020101020101" pitchFamily="18" charset="-127"/>
              <a:ea typeface="Cre명조 B" panose="02020603020101020101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295" y="4051300"/>
            <a:ext cx="4094460" cy="2600341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411608"/>
              </p:ext>
            </p:extLst>
          </p:nvPr>
        </p:nvGraphicFramePr>
        <p:xfrm>
          <a:off x="317500" y="1087799"/>
          <a:ext cx="6472522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5" imgW="7911000" imgH="4025160" progId="Photoshop.Image.55">
                  <p:embed/>
                </p:oleObj>
              </mc:Choice>
              <mc:Fallback>
                <p:oleObj name="Image" r:id="rId5" imgW="7911000" imgH="4025160" progId="Photoshop.Image.5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" y="1087799"/>
                        <a:ext cx="6472522" cy="329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7500" y="24130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패턴 소스 </a:t>
            </a:r>
            <a:r>
              <a:rPr lang="en-US" altLang="ko-KR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[4]</a:t>
            </a:r>
            <a:endParaRPr lang="ko-KR" altLang="en-US" sz="2800" dirty="0">
              <a:latin typeface="Cre명조 B" panose="02020603020101020101" pitchFamily="18" charset="-127"/>
              <a:ea typeface="Cre명조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500" y="4799724"/>
            <a:ext cx="6356227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프로세싱을 위한 단 하나뿐인 공책의 타이틀입니다</a:t>
            </a:r>
            <a:r>
              <a:rPr lang="en-US" altLang="ko-KR" sz="22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.</a:t>
            </a:r>
            <a:endParaRPr lang="ko-KR" altLang="en-US" sz="2200" dirty="0">
              <a:latin typeface="Cre명조 B" panose="02020603020101020101" pitchFamily="18" charset="-127"/>
              <a:ea typeface="Cre명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09370" y="3090877"/>
            <a:ext cx="7297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이상</a:t>
            </a:r>
            <a:r>
              <a:rPr lang="en-US" altLang="ko-KR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, TEXT</a:t>
            </a:r>
            <a:r>
              <a:rPr lang="ko-KR" altLang="en-US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를 이용한 패턴 디자인이였습니다</a:t>
            </a:r>
            <a:r>
              <a:rPr lang="en-US" altLang="ko-KR" sz="2800" dirty="0" smtClean="0">
                <a:latin typeface="Cre명조 B" panose="02020603020101020101" pitchFamily="18" charset="-127"/>
                <a:ea typeface="Cre명조 B" panose="02020603020101020101" pitchFamily="18" charset="-127"/>
              </a:rPr>
              <a:t>.</a:t>
            </a:r>
            <a:endParaRPr lang="ko-KR" altLang="en-US" sz="2800" dirty="0">
              <a:latin typeface="Cre명조 B" panose="02020603020101020101" pitchFamily="18" charset="-127"/>
              <a:ea typeface="Cre명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9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06945" y="-1122734"/>
            <a:ext cx="6440797" cy="91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</ep:Words>
  <ep:PresentationFormat>Widescreen</ep:PresentationFormat>
  <ep:Paragraphs>34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프로세싱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2015-04-28T09:48:20.000</dcterms:created>
  <dc:creator>visual-10</dc:creator>
  <cp:lastModifiedBy>yoo</cp:lastModifiedBy>
  <dcterms:modified xsi:type="dcterms:W3CDTF">2021-08-31T08:52:43.894</dcterms:modified>
  <cp:revision>22</cp:revision>
  <dc:title>프로세싱</dc:title>
  <cp:version/>
</cp:coreProperties>
</file>