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6724bbba2_7_0:notes"/>
          <p:cNvSpPr txBox="1"/>
          <p:nvPr>
            <p:ph idx="1" type="body"/>
          </p:nvPr>
        </p:nvSpPr>
        <p:spPr>
          <a:xfrm>
            <a:off x="685801" y="4400550"/>
            <a:ext cx="5486400" cy="360045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f6724bbba2_7_0:notes"/>
          <p:cNvSpPr/>
          <p:nvPr>
            <p:ph idx="2" type="sldImg"/>
          </p:nvPr>
        </p:nvSpPr>
        <p:spPr>
          <a:xfrm>
            <a:off x="426022" y="1143366"/>
            <a:ext cx="6005955" cy="3085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colab.research.google.com/drive/168_rVQUk_u9-n21SO5Qsg1Meo9WPVNW8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25446" y="525309"/>
            <a:ext cx="8880380" cy="693105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86423" y="109691"/>
            <a:ext cx="7517507" cy="300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Work-let Name: Computer Vision | Video Analysis to check the App Performance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178474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129868" y="536739"/>
            <a:ext cx="12505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Worklet Details</a:t>
            </a:r>
            <a:endParaRPr b="1"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212606" y="939413"/>
            <a:ext cx="3125475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Worklet ID: DIA05IIITNR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College Name: IIIT-NAYA RAIPUR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125446" y="3146368"/>
            <a:ext cx="4400833" cy="136008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125446" y="1527842"/>
            <a:ext cx="4400834" cy="1489943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76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E4094"/>
              </a:solidFill>
            </a:endParaRPr>
          </a:p>
          <a:p>
            <a:pPr indent="0" lvl="1" marL="76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E4094"/>
              </a:solidFill>
            </a:endParaRPr>
          </a:p>
          <a:p>
            <a:pPr indent="0" lvl="1" marL="76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Till now we have achieved the following objectives</a:t>
            </a:r>
            <a:endParaRPr sz="1100"/>
          </a:p>
          <a:p>
            <a:pPr indent="-171450" lvl="1" marL="2413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900"/>
              <a:buFont typeface="Calibri"/>
              <a:buAutoNum type="arabicPeriod"/>
            </a:pPr>
            <a:r>
              <a:rPr b="1" i="0" lang="en" sz="9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Loading and storing a video as our input data.</a:t>
            </a:r>
            <a:endParaRPr sz="1100"/>
          </a:p>
          <a:p>
            <a:pPr indent="-171450" lvl="1" marL="2413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900"/>
              <a:buFont typeface="Calibri"/>
              <a:buAutoNum type="arabicPeriod"/>
            </a:pPr>
            <a:r>
              <a:rPr b="1" i="0" lang="en" sz="9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Dividing the frames and labelling it, so that a particular frame(loading animation , low page content etc. ) can be identified.</a:t>
            </a:r>
            <a:endParaRPr sz="1100"/>
          </a:p>
          <a:p>
            <a:pPr indent="-171450" lvl="1" marL="2413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900"/>
              <a:buFont typeface="Calibri"/>
              <a:buAutoNum type="arabicPeriod"/>
            </a:pPr>
            <a:r>
              <a:rPr b="1" i="0" lang="en" sz="9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Calculating the frame rate to check and flag out frames occurring for a long period of time.</a:t>
            </a:r>
            <a:endParaRPr b="1" i="0" sz="9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2413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900"/>
              <a:buAutoNum type="arabicPeriod"/>
            </a:pPr>
            <a:r>
              <a:rPr b="1" lang="en" sz="900">
                <a:solidFill>
                  <a:srgbClr val="0E4094"/>
                </a:solidFill>
              </a:rPr>
              <a:t>An approach to identify the low page </a:t>
            </a:r>
            <a:r>
              <a:rPr b="1" lang="en" sz="900">
                <a:solidFill>
                  <a:srgbClr val="0E4094"/>
                </a:solidFill>
              </a:rPr>
              <a:t>content</a:t>
            </a:r>
            <a:r>
              <a:rPr b="1" lang="en" sz="900">
                <a:solidFill>
                  <a:srgbClr val="0E4094"/>
                </a:solidFill>
              </a:rPr>
              <a:t> has been made,by counting the number of letters present in a particular frame.</a:t>
            </a:r>
            <a:endParaRPr b="1" sz="900">
              <a:solidFill>
                <a:srgbClr val="0E4094"/>
              </a:solidFill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125446" y="3105695"/>
            <a:ext cx="4400833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900">
                <a:solidFill>
                  <a:srgbClr val="0E4094"/>
                </a:solidFill>
              </a:rPr>
              <a:t>We are focusing more on the </a:t>
            </a:r>
            <a:r>
              <a:rPr b="1" lang="en" sz="900">
                <a:solidFill>
                  <a:srgbClr val="0E4094"/>
                </a:solidFill>
              </a:rPr>
              <a:t>problem</a:t>
            </a:r>
            <a:r>
              <a:rPr b="1" lang="en" sz="900">
                <a:solidFill>
                  <a:srgbClr val="0E4094"/>
                </a:solidFill>
              </a:rPr>
              <a:t> regarding low page content and for that we came up with an approach</a:t>
            </a:r>
            <a:endParaRPr b="1" sz="9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E4094"/>
                </a:solidFill>
              </a:rPr>
              <a:t> </a:t>
            </a:r>
            <a:r>
              <a:rPr b="1" lang="en" sz="900">
                <a:solidFill>
                  <a:srgbClr val="0E4094"/>
                </a:solidFill>
              </a:rPr>
              <a:t>We can count the letters present in particular frame,and if the number of letters is less than that of threshold value, we can flag that frame out and it can be a low page content case.</a:t>
            </a:r>
            <a:endParaRPr b="1" sz="9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E4094"/>
                </a:solidFill>
              </a:rPr>
              <a:t>Another approach can be by calculating the pixel density of a frame,if the pixel density </a:t>
            </a:r>
            <a:r>
              <a:rPr b="1" lang="en" sz="900">
                <a:solidFill>
                  <a:srgbClr val="0E4094"/>
                </a:solidFill>
              </a:rPr>
              <a:t>percentage</a:t>
            </a:r>
            <a:r>
              <a:rPr b="1" lang="en" sz="900">
                <a:solidFill>
                  <a:srgbClr val="0E4094"/>
                </a:solidFill>
              </a:rPr>
              <a:t> is more than the threshold value it can be flagged.</a:t>
            </a:r>
            <a:endParaRPr b="1" sz="9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199322" y="1582650"/>
            <a:ext cx="286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KPIs achieved till now</a:t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4605000" y="3153825"/>
            <a:ext cx="4400700" cy="14196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E4094"/>
                </a:solidFill>
              </a:rPr>
              <a:t>Colab link for code regarding low page content approach is:</a:t>
            </a:r>
            <a:endParaRPr sz="9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LINK</a:t>
            </a:r>
            <a:endParaRPr sz="1300">
              <a:solidFill>
                <a:srgbClr val="0E4094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E4094"/>
              </a:solidFill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72000" y="3238650"/>
            <a:ext cx="3868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Key Achievements/ Outcome till now</a:t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635783" y="1527842"/>
            <a:ext cx="4400833" cy="1489944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900"/>
              <a:buFont typeface="Calibri"/>
              <a:buAutoNum type="arabicPeriod"/>
            </a:pPr>
            <a:r>
              <a:rPr b="1" lang="en" sz="900">
                <a:solidFill>
                  <a:srgbClr val="0E4094"/>
                </a:solidFill>
              </a:rPr>
              <a:t>We came to a new approach regarding </a:t>
            </a:r>
            <a:r>
              <a:rPr b="1" lang="en" sz="900">
                <a:solidFill>
                  <a:srgbClr val="0E4094"/>
                </a:solidFill>
              </a:rPr>
              <a:t>the</a:t>
            </a:r>
            <a:r>
              <a:rPr b="1" lang="en" sz="900">
                <a:solidFill>
                  <a:srgbClr val="0E4094"/>
                </a:solidFill>
              </a:rPr>
              <a:t> low page content problem,but the issue with that approach is that it </a:t>
            </a:r>
            <a:r>
              <a:rPr b="1" lang="en" sz="900">
                <a:solidFill>
                  <a:srgbClr val="0E4094"/>
                </a:solidFill>
              </a:rPr>
              <a:t>cannot</a:t>
            </a:r>
            <a:r>
              <a:rPr b="1" lang="en" sz="900">
                <a:solidFill>
                  <a:srgbClr val="0E4094"/>
                </a:solidFill>
              </a:rPr>
              <a:t> identify the image which is </a:t>
            </a:r>
            <a:r>
              <a:rPr b="1" lang="en" sz="900">
                <a:solidFill>
                  <a:srgbClr val="0E4094"/>
                </a:solidFill>
              </a:rPr>
              <a:t>present</a:t>
            </a:r>
            <a:r>
              <a:rPr b="1" lang="en" sz="900">
                <a:solidFill>
                  <a:srgbClr val="0E4094"/>
                </a:solidFill>
              </a:rPr>
              <a:t> in that particular frame. </a:t>
            </a:r>
            <a:endParaRPr b="1" sz="900">
              <a:solidFill>
                <a:srgbClr val="0E4094"/>
              </a:solidFill>
            </a:endParaRPr>
          </a:p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900"/>
              <a:buAutoNum type="arabicPeriod"/>
            </a:pPr>
            <a:r>
              <a:rPr b="1" lang="en" sz="900">
                <a:solidFill>
                  <a:srgbClr val="0E4094"/>
                </a:solidFill>
              </a:rPr>
              <a:t>We have to look for some other ways to identify and flag the </a:t>
            </a:r>
            <a:r>
              <a:rPr b="1" lang="en" sz="900">
                <a:solidFill>
                  <a:srgbClr val="0E4094"/>
                </a:solidFill>
              </a:rPr>
              <a:t>frames</a:t>
            </a:r>
            <a:r>
              <a:rPr b="1" lang="en" sz="900">
                <a:solidFill>
                  <a:srgbClr val="0E4094"/>
                </a:solidFill>
              </a:rPr>
              <a:t> containing images, as our code can detect the frames with texts in it.</a:t>
            </a:r>
            <a:endParaRPr b="1" sz="900">
              <a:solidFill>
                <a:srgbClr val="0E4094"/>
              </a:solidFill>
            </a:endParaRPr>
          </a:p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900"/>
              <a:buAutoNum type="arabicPeriod"/>
            </a:pPr>
            <a:r>
              <a:rPr b="1" lang="en" sz="900">
                <a:solidFill>
                  <a:srgbClr val="0E4094"/>
                </a:solidFill>
              </a:rPr>
              <a:t>Regarding our approach with the pixel density, the main issues that arises is the coding part where we have to check and </a:t>
            </a:r>
            <a:r>
              <a:rPr b="1" lang="en" sz="900">
                <a:solidFill>
                  <a:srgbClr val="0E4094"/>
                </a:solidFill>
              </a:rPr>
              <a:t>count</a:t>
            </a:r>
            <a:r>
              <a:rPr b="1" lang="en" sz="900">
                <a:solidFill>
                  <a:srgbClr val="0E4094"/>
                </a:solidFill>
              </a:rPr>
              <a:t> the pixel in a frame.</a:t>
            </a:r>
            <a:endParaRPr b="1" sz="900">
              <a:solidFill>
                <a:srgbClr val="0E4094"/>
              </a:solidFill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4605002" y="1587225"/>
            <a:ext cx="2868525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Any Challenges/ Issues faced</a:t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7530084" y="4866895"/>
            <a:ext cx="1613916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21</a:t>
            </a:r>
            <a:r>
              <a:rPr baseline="3000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Sept 2021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