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3"/>
  </p:notesMasterIdLst>
  <p:sldIdLst>
    <p:sldId id="256" r:id="rId5"/>
    <p:sldId id="292" r:id="rId6"/>
    <p:sldId id="293" r:id="rId7"/>
    <p:sldId id="294" r:id="rId8"/>
    <p:sldId id="296" r:id="rId9"/>
    <p:sldId id="297" r:id="rId10"/>
    <p:sldId id="299" r:id="rId11"/>
    <p:sldId id="285" r:id="rId12"/>
  </p:sldIdLst>
  <p:sldSz cx="24384000" cy="13716000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  <p:embeddedFont>
      <p:font typeface="Muli SemiBold" panose="020B0604020202020204" charset="0"/>
      <p:regular r:id="rId22"/>
      <p:bold r:id="rId23"/>
      <p:italic r:id="rId24"/>
      <p:boldItalic r:id="rId25"/>
    </p:embeddedFont>
    <p:embeddedFont>
      <p:font typeface="Muli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632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6428d15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c6428d1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66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8b049b3a_1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c8b049b3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58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8b049b3a_1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c8b049b3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62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8b049b3a_1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c8b049b3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25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8b049b3a_1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c8b049b3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42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8b049b3a_1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c8b049b3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18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8b049b3a_1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c8b049b3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69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c80b8353e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4c80b8353e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19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lvl="0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1pPr>
            <a:lvl2pPr marL="914400" lvl="1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2pPr>
            <a:lvl3pPr marL="1371600" lvl="2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3pPr>
            <a:lvl4pPr marL="1828800" lvl="3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4pPr>
            <a:lvl5pPr marL="2286000" lvl="4" indent="-442912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://resourceit.com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24502531" cy="1378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1;p27"/>
          <p:cNvSpPr/>
          <p:nvPr/>
        </p:nvSpPr>
        <p:spPr>
          <a:xfrm>
            <a:off x="803232" y="884141"/>
            <a:ext cx="17595604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it-IT" sz="6000" b="1" dirty="0" smtClean="0">
                <a:solidFill>
                  <a:srgbClr val="FAFAFA"/>
                </a:solidFill>
                <a:latin typeface="Muli SemiBold"/>
                <a:ea typeface="Muli SemiBold"/>
                <a:cs typeface="Muli SemiBold"/>
                <a:sym typeface="Muli SemiBold"/>
              </a:rPr>
              <a:t>Café com Java</a:t>
            </a:r>
          </a:p>
          <a:p>
            <a:pPr lvl="0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6000" b="1" dirty="0">
              <a:solidFill>
                <a:srgbClr val="FAFAFA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lvl="0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6000" b="1" dirty="0" smtClean="0">
                <a:solidFill>
                  <a:srgbClr val="FAFAFA"/>
                </a:solidFill>
                <a:latin typeface="Muli SemiBold"/>
                <a:ea typeface="Muli SemiBold"/>
                <a:cs typeface="Muli SemiBold"/>
                <a:sym typeface="Muli SemiBold"/>
              </a:rPr>
              <a:t>Spring Batch</a:t>
            </a:r>
            <a:endParaRPr lang="it-IT" sz="6000" b="1" dirty="0" smtClean="0">
              <a:solidFill>
                <a:srgbClr val="FAFAFA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lvl="0">
              <a:lnSpc>
                <a:spcPct val="80000"/>
              </a:lnSpc>
              <a:buClr>
                <a:srgbClr val="FAFAFA"/>
              </a:buClr>
              <a:buSzPts val="6000"/>
            </a:pPr>
            <a:endParaRPr lang="it-IT" sz="6000" b="1" dirty="0">
              <a:solidFill>
                <a:srgbClr val="FAFAFA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lvl="0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it-IT" sz="6000" b="1" dirty="0" smtClean="0">
                <a:solidFill>
                  <a:srgbClr val="FAFAFA"/>
                </a:solidFill>
                <a:latin typeface="Muli SemiBold"/>
                <a:ea typeface="Muli SemiBold"/>
                <a:cs typeface="Muli SemiBold"/>
                <a:sym typeface="Muli SemiBold"/>
              </a:rPr>
              <a:t>Thyago Mininelli / Raphael Carvalho</a:t>
            </a:r>
          </a:p>
          <a:p>
            <a:pPr lvl="0">
              <a:lnSpc>
                <a:spcPct val="80000"/>
              </a:lnSpc>
              <a:buClr>
                <a:srgbClr val="FAFAFA"/>
              </a:buClr>
              <a:buSzPts val="6000"/>
            </a:pPr>
            <a:endParaRPr lang="it-IT" sz="6000" b="1" dirty="0" smtClean="0">
              <a:solidFill>
                <a:srgbClr val="FAFAFA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lvl="0">
              <a:lnSpc>
                <a:spcPct val="80000"/>
              </a:lnSpc>
              <a:buClr>
                <a:srgbClr val="FAFAFA"/>
              </a:buClr>
              <a:buSzPts val="6000"/>
            </a:pPr>
            <a:endParaRPr sz="6000" b="1" dirty="0">
              <a:solidFill>
                <a:srgbClr val="FAFAFA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037" y="647916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498764" y="1117600"/>
            <a:ext cx="692727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5000"/>
              <a:buFont typeface="Arial"/>
              <a:buNone/>
            </a:pPr>
            <a:r>
              <a:rPr lang="en-US" sz="5000" b="1" dirty="0" err="1" smtClean="0">
                <a:solidFill>
                  <a:srgbClr val="2D2D2D"/>
                </a:solidFill>
                <a:latin typeface="Muli"/>
                <a:ea typeface="Muli"/>
                <a:cs typeface="Muli"/>
                <a:sym typeface="Muli"/>
              </a:rPr>
              <a:t>Apresentação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76334" y="12830268"/>
            <a:ext cx="1577207" cy="1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1;p31"/>
          <p:cNvSpPr/>
          <p:nvPr/>
        </p:nvSpPr>
        <p:spPr>
          <a:xfrm>
            <a:off x="11669347" y="3625177"/>
            <a:ext cx="11440848" cy="399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</a:rPr>
              <a:t>Tech Leads</a:t>
            </a: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 smtClean="0">
              <a:solidFill>
                <a:schemeClr val="bg1"/>
              </a:solidFill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</a:rPr>
              <a:t>Ah! O incômodo do aprendizado.</a:t>
            </a:r>
            <a:endParaRPr lang="pt-BR" sz="4000" dirty="0">
              <a:solidFill>
                <a:schemeClr val="bg1"/>
              </a:solidFill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>
              <a:solidFill>
                <a:schemeClr val="bg1"/>
              </a:solidFill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</a:rPr>
              <a:t>Café com açúcar, não. Café com Java, sim.</a:t>
            </a:r>
            <a:r>
              <a:rPr lang="en-US" sz="4000" dirty="0">
                <a:solidFill>
                  <a:schemeClr val="bg1"/>
                </a:solidFill>
                <a:sym typeface="Muli SemiBold"/>
              </a:rPr>
              <a:t/>
            </a:r>
            <a:br>
              <a:rPr lang="en-US" sz="4000" dirty="0">
                <a:solidFill>
                  <a:schemeClr val="bg1"/>
                </a:solidFill>
                <a:sym typeface="Muli SemiBold"/>
              </a:rPr>
            </a:br>
            <a:endParaRPr lang="en-US" sz="4000" dirty="0" smtClean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en-US" sz="4000" dirty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sz="4000" dirty="0">
              <a:solidFill>
                <a:schemeClr val="bg1"/>
              </a:solidFill>
              <a:sym typeface="Muli Semi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237" y="12329123"/>
            <a:ext cx="1002289" cy="10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498764" y="1117600"/>
            <a:ext cx="692727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5000"/>
              <a:buFont typeface="Arial"/>
              <a:buNone/>
            </a:pPr>
            <a:r>
              <a:rPr lang="en-US" sz="5000" b="1" dirty="0" smtClean="0">
                <a:solidFill>
                  <a:srgbClr val="2D2D2D"/>
                </a:solidFill>
                <a:latin typeface="Muli"/>
                <a:ea typeface="Muli"/>
                <a:cs typeface="Muli"/>
                <a:sym typeface="Muli"/>
              </a:rPr>
              <a:t>Spring Batch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76334" y="12830268"/>
            <a:ext cx="1577207" cy="1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1;p31"/>
          <p:cNvSpPr/>
          <p:nvPr/>
        </p:nvSpPr>
        <p:spPr>
          <a:xfrm>
            <a:off x="11669347" y="3625177"/>
            <a:ext cx="11440848" cy="399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</a:rPr>
              <a:t>Conceito</a:t>
            </a: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  <a:sym typeface="Muli SemiBold"/>
              </a:rPr>
              <a:t>Batch </a:t>
            </a:r>
            <a:r>
              <a:rPr lang="pt-BR" sz="4000" dirty="0" err="1" smtClean="0">
                <a:solidFill>
                  <a:schemeClr val="bg1"/>
                </a:solidFill>
                <a:sym typeface="Muli SemiBold"/>
              </a:rPr>
              <a:t>Job</a:t>
            </a:r>
            <a:r>
              <a:rPr lang="pt-BR" sz="4000" dirty="0" smtClean="0">
                <a:solidFill>
                  <a:schemeClr val="bg1"/>
                </a:solidFill>
                <a:sym typeface="Muli SemiBold"/>
              </a:rPr>
              <a:t> e execuções em lote</a:t>
            </a: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 smtClean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  <a:sym typeface="Muli SemiBold"/>
              </a:rPr>
              <a:t>Definições</a:t>
            </a:r>
            <a:endParaRPr lang="en-US" sz="4000" dirty="0" smtClean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en-US" sz="4000" dirty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sz="4000" dirty="0">
              <a:solidFill>
                <a:schemeClr val="bg1"/>
              </a:solidFill>
              <a:sym typeface="Muli Semi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237" y="12329123"/>
            <a:ext cx="1002289" cy="10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498764" y="1117600"/>
            <a:ext cx="692727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5000"/>
              <a:buFont typeface="Arial"/>
              <a:buNone/>
            </a:pPr>
            <a:r>
              <a:rPr lang="en-US" sz="5000" b="1" dirty="0" smtClean="0">
                <a:solidFill>
                  <a:srgbClr val="2D2D2D"/>
                </a:solidFill>
                <a:latin typeface="Muli"/>
                <a:ea typeface="Muli"/>
                <a:cs typeface="Muli"/>
                <a:sym typeface="Muli"/>
              </a:rPr>
              <a:t>Spring Batch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76334" y="12830268"/>
            <a:ext cx="1577207" cy="1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1;p31"/>
          <p:cNvSpPr/>
          <p:nvPr/>
        </p:nvSpPr>
        <p:spPr>
          <a:xfrm>
            <a:off x="11669347" y="3625177"/>
            <a:ext cx="11440848" cy="399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</a:rPr>
              <a:t>Soluções:</a:t>
            </a: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 smtClean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  <a:sym typeface="Muli SemiBold"/>
              </a:rPr>
              <a:t>Ações Periódicas</a:t>
            </a: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  <a:sym typeface="Muli SemiBold"/>
              </a:rPr>
              <a:t>Ações em lote</a:t>
            </a:r>
            <a:endParaRPr lang="en-US" sz="4000" dirty="0" smtClean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en-US" sz="4000" dirty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sz="4000" dirty="0">
              <a:solidFill>
                <a:schemeClr val="bg1"/>
              </a:solidFill>
              <a:sym typeface="Muli Semi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237" y="12329123"/>
            <a:ext cx="1002289" cy="10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498764" y="1117600"/>
            <a:ext cx="692727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5000"/>
              <a:buFont typeface="Arial"/>
              <a:buNone/>
            </a:pPr>
            <a:r>
              <a:rPr lang="en-US" sz="5000" b="1" dirty="0" smtClean="0">
                <a:solidFill>
                  <a:srgbClr val="2D2D2D"/>
                </a:solidFill>
                <a:latin typeface="Muli"/>
                <a:ea typeface="Muli"/>
                <a:cs typeface="Muli"/>
                <a:sym typeface="Muli"/>
              </a:rPr>
              <a:t>Spring Batch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76334" y="12830268"/>
            <a:ext cx="1577207" cy="1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1;p31"/>
          <p:cNvSpPr/>
          <p:nvPr/>
        </p:nvSpPr>
        <p:spPr>
          <a:xfrm>
            <a:off x="8395855" y="3625177"/>
            <a:ext cx="14714340" cy="399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</a:rPr>
              <a:t>Leitura , processamento e escrita.</a:t>
            </a: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  <a:sym typeface="Muli SemiBold"/>
              </a:rPr>
              <a:t>Utilizando as Interfaces </a:t>
            </a:r>
            <a:r>
              <a:rPr lang="pt-BR" sz="4000" dirty="0" err="1" smtClean="0">
                <a:solidFill>
                  <a:schemeClr val="bg1"/>
                </a:solidFill>
                <a:sym typeface="Muli SemiBold"/>
              </a:rPr>
              <a:t>ItemReader</a:t>
            </a:r>
            <a:r>
              <a:rPr lang="pt-BR" sz="4000" dirty="0" smtClean="0">
                <a:solidFill>
                  <a:schemeClr val="bg1"/>
                </a:solidFill>
                <a:sym typeface="Muli SemiBold"/>
              </a:rPr>
              <a:t>, </a:t>
            </a:r>
            <a:r>
              <a:rPr lang="pt-BR" sz="4000" dirty="0" err="1" smtClean="0">
                <a:solidFill>
                  <a:schemeClr val="bg1"/>
                </a:solidFill>
                <a:sym typeface="Muli SemiBold"/>
              </a:rPr>
              <a:t>ItemProcessor</a:t>
            </a:r>
            <a:r>
              <a:rPr lang="pt-BR" sz="4000" dirty="0" smtClean="0">
                <a:solidFill>
                  <a:schemeClr val="bg1"/>
                </a:solidFill>
                <a:sym typeface="Muli SemiBold"/>
              </a:rPr>
              <a:t>, </a:t>
            </a:r>
            <a:r>
              <a:rPr lang="pt-BR" sz="4000" dirty="0" err="1" smtClean="0">
                <a:solidFill>
                  <a:schemeClr val="bg1"/>
                </a:solidFill>
                <a:sym typeface="Muli SemiBold"/>
              </a:rPr>
              <a:t>ItemWriter</a:t>
            </a:r>
            <a:endParaRPr lang="en-US" sz="4000" dirty="0">
              <a:solidFill>
                <a:schemeClr val="bg1"/>
              </a:solidFill>
              <a:sym typeface="Muli SemiBold"/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sz="4000" dirty="0">
              <a:solidFill>
                <a:schemeClr val="bg1"/>
              </a:solidFill>
              <a:sym typeface="Muli Semi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237" y="12329123"/>
            <a:ext cx="1002289" cy="10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498764" y="1117600"/>
            <a:ext cx="692727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5000"/>
              <a:buFont typeface="Arial"/>
              <a:buNone/>
            </a:pPr>
            <a:r>
              <a:rPr lang="en-US" sz="5000" b="1" dirty="0" smtClean="0">
                <a:solidFill>
                  <a:srgbClr val="2D2D2D"/>
                </a:solidFill>
                <a:latin typeface="Muli"/>
                <a:ea typeface="Muli"/>
                <a:cs typeface="Muli"/>
                <a:sym typeface="Muli"/>
              </a:rPr>
              <a:t>Spring Batch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76334" y="12830268"/>
            <a:ext cx="1577207" cy="1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1;p31"/>
          <p:cNvSpPr/>
          <p:nvPr/>
        </p:nvSpPr>
        <p:spPr>
          <a:xfrm>
            <a:off x="8395855" y="3625177"/>
            <a:ext cx="14714340" cy="399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</a:rPr>
              <a:t>Processo independente com a interface </a:t>
            </a:r>
            <a:r>
              <a:rPr lang="pt-BR" sz="4000" dirty="0" err="1" smtClean="0">
                <a:solidFill>
                  <a:schemeClr val="bg1"/>
                </a:solidFill>
              </a:rPr>
              <a:t>Tasklet</a:t>
            </a:r>
            <a:endParaRPr lang="pt-BR" sz="4000" dirty="0" smtClean="0">
              <a:solidFill>
                <a:schemeClr val="bg1"/>
              </a:solidFill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>
              <a:solidFill>
                <a:schemeClr val="bg1"/>
              </a:solidFill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 smtClean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237" y="12329123"/>
            <a:ext cx="1002289" cy="10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498764" y="1117600"/>
            <a:ext cx="692727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5000"/>
              <a:buFont typeface="Arial"/>
              <a:buNone/>
            </a:pPr>
            <a:r>
              <a:rPr lang="en-US" sz="5000" b="1" dirty="0" smtClean="0">
                <a:solidFill>
                  <a:srgbClr val="2D2D2D"/>
                </a:solidFill>
                <a:latin typeface="Muli"/>
                <a:ea typeface="Muli"/>
                <a:cs typeface="Muli"/>
                <a:sym typeface="Muli"/>
              </a:rPr>
              <a:t>Spring Batch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76334" y="12830268"/>
            <a:ext cx="1577207" cy="1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1;p31"/>
          <p:cNvSpPr/>
          <p:nvPr/>
        </p:nvSpPr>
        <p:spPr>
          <a:xfrm>
            <a:off x="8395855" y="3625177"/>
            <a:ext cx="14714340" cy="399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r>
              <a:rPr lang="pt-BR" sz="4000" dirty="0" smtClean="0">
                <a:solidFill>
                  <a:schemeClr val="bg1"/>
                </a:solidFill>
              </a:rPr>
              <a:t>Exemplos de modelos de projetos</a:t>
            </a: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>
              <a:solidFill>
                <a:schemeClr val="bg1"/>
              </a:solidFill>
            </a:endParaRPr>
          </a:p>
          <a:p>
            <a:pPr algn="r">
              <a:lnSpc>
                <a:spcPct val="80000"/>
              </a:lnSpc>
              <a:buClr>
                <a:srgbClr val="FAFAFA"/>
              </a:buClr>
              <a:buSzPts val="6000"/>
            </a:pPr>
            <a:endParaRPr lang="pt-BR" sz="4000" dirty="0" smtClean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237" y="12329123"/>
            <a:ext cx="1002289" cy="10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9700" y="6714388"/>
            <a:ext cx="6015526" cy="18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5"/>
          <p:cNvSpPr/>
          <p:nvPr/>
        </p:nvSpPr>
        <p:spPr>
          <a:xfrm>
            <a:off x="1741172" y="12290636"/>
            <a:ext cx="8485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i="0" strike="noStrike" cap="none" dirty="0">
                <a:solidFill>
                  <a:srgbClr val="FFFFFF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5"/>
              </a:rPr>
              <a:t>resourceit.com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0" name="Google Shape;540;p55"/>
          <p:cNvSpPr/>
          <p:nvPr/>
        </p:nvSpPr>
        <p:spPr>
          <a:xfrm>
            <a:off x="688231" y="2921577"/>
            <a:ext cx="89841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5000"/>
              <a:buFont typeface="Arial"/>
              <a:buNone/>
            </a:pPr>
            <a:r>
              <a:rPr lang="en-US" sz="50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Obrigado.</a:t>
            </a:r>
            <a:endParaRPr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320" y="3435927"/>
            <a:ext cx="2580285" cy="2580285"/>
          </a:xfrm>
          <a:prstGeom prst="rect">
            <a:avLst/>
          </a:prstGeom>
        </p:spPr>
      </p:pic>
      <p:sp>
        <p:nvSpPr>
          <p:cNvPr id="6" name="Google Shape;540;p55"/>
          <p:cNvSpPr/>
          <p:nvPr/>
        </p:nvSpPr>
        <p:spPr>
          <a:xfrm>
            <a:off x="688231" y="9055677"/>
            <a:ext cx="89841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5000"/>
              <a:buFont typeface="Arial"/>
              <a:buNone/>
            </a:pPr>
            <a:r>
              <a:rPr lang="en-US" sz="5000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thyago.silva@resourceit.com</a:t>
            </a:r>
            <a:endParaRPr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Google Shape;540;p55"/>
          <p:cNvSpPr/>
          <p:nvPr/>
        </p:nvSpPr>
        <p:spPr>
          <a:xfrm>
            <a:off x="688231" y="10121899"/>
            <a:ext cx="1056166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5000"/>
              <a:buFont typeface="Arial"/>
              <a:buNone/>
            </a:pPr>
            <a:r>
              <a:rPr lang="en-US" sz="50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</a:t>
            </a:r>
            <a:r>
              <a:rPr lang="en-US" sz="5000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aphael.carvalho@resourceit.com</a:t>
            </a:r>
            <a:endParaRPr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CC97A2C21EC5479F7D16675A935FD8" ma:contentTypeVersion="4" ma:contentTypeDescription="Crie um novo documento." ma:contentTypeScope="" ma:versionID="a3b438f1dd2abc15576707986f29b1a4">
  <xsd:schema xmlns:xsd="http://www.w3.org/2001/XMLSchema" xmlns:xs="http://www.w3.org/2001/XMLSchema" xmlns:p="http://schemas.microsoft.com/office/2006/metadata/properties" xmlns:ns2="a6e09160-d863-45fc-adf1-cad2c97351de" xmlns:ns3="4ee9fcba-a230-4a16-acb3-a5d010bc0ec9" targetNamespace="http://schemas.microsoft.com/office/2006/metadata/properties" ma:root="true" ma:fieldsID="b192ea2a3cff8bd9545539d0043ce246" ns2:_="" ns3:_="">
    <xsd:import namespace="a6e09160-d863-45fc-adf1-cad2c97351de"/>
    <xsd:import namespace="4ee9fcba-a230-4a16-acb3-a5d010bc0e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09160-d863-45fc-adf1-cad2c97351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9fcba-a230-4a16-acb3-a5d010bc0e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ee9fcba-a230-4a16-acb3-a5d010bc0ec9">
      <UserInfo>
        <DisplayName>Marcos Vinicius Bandeira Ebrahim</DisplayName>
        <AccountId>22</AccountId>
        <AccountType/>
      </UserInfo>
      <UserInfo>
        <DisplayName>Eduardo Palacio Chagas</DisplayName>
        <AccountId>79</AccountId>
        <AccountType/>
      </UserInfo>
      <UserInfo>
        <DisplayName>Celso Kleber de Souza</DisplayName>
        <AccountId>86</AccountId>
        <AccountType/>
      </UserInfo>
      <UserInfo>
        <DisplayName>Chiyoko Tsukahara</DisplayName>
        <AccountId>140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4858AA0-5784-4C7A-8279-6E9C95ECDC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75E035-0AA7-479B-AFA4-F6318388E8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e09160-d863-45fc-adf1-cad2c97351de"/>
    <ds:schemaRef ds:uri="4ee9fcba-a230-4a16-acb3-a5d010bc0e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EF6365-801C-4B6C-959B-40CB6387605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6e09160-d863-45fc-adf1-cad2c97351de"/>
    <ds:schemaRef ds:uri="http://purl.org/dc/elements/1.1/"/>
    <ds:schemaRef ds:uri="http://schemas.microsoft.com/office/2006/metadata/properties"/>
    <ds:schemaRef ds:uri="4ee9fcba-a230-4a16-acb3-a5d010bc0ec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87</Words>
  <Application>Microsoft Office PowerPoint</Application>
  <PresentationFormat>Personalizar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Helvetica Neue</vt:lpstr>
      <vt:lpstr>Helvetica Neue Light</vt:lpstr>
      <vt:lpstr>Muli SemiBold</vt:lpstr>
      <vt:lpstr>Arial</vt:lpstr>
      <vt:lpstr>Muli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Waluzia Josefine Costa</dc:creator>
  <cp:lastModifiedBy>Thyago Augusto Mininelli Pereira da Silva</cp:lastModifiedBy>
  <cp:revision>49</cp:revision>
  <dcterms:modified xsi:type="dcterms:W3CDTF">2019-07-26T11:42:37Z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0x010100B5CC97A2C21EC5479F7D16675A935FD8</vt:lpwstr>
  </property>
</Properties>
</file>