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2"/>
  </p:normalViewPr>
  <p:slideViewPr>
    <p:cSldViewPr snapToGrid="0" snapToObjects="1">
      <p:cViewPr varScale="1">
        <p:scale>
          <a:sx n="78" d="100"/>
          <a:sy n="78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D76-2B96-B747-99E8-CF5B62AA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FB282-11C4-F949-A0B9-5F2361E8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BF16-20BE-8F41-A00E-8F830C3D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CE21-2AE8-0C4B-9617-F665B0EA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A010-DC4C-2047-929D-C88D820D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DF3-7F9B-E140-810D-A7891DF0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55DB8-DDF5-D14E-BFF0-10FC0DD7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5C49-EBA2-FC47-BDFA-6D8D4D05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4449-B8D3-8548-81A6-FE301C17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7008-0D42-BD4D-9BE1-945A28DD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A317F-4E6B-C945-9E22-0FA1BE693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B461-1711-354D-8B73-F9EE17AC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738E-811F-E14A-A1FB-9B6314CD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B747-7D82-5C4B-B11A-2333634D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A09E-7D8A-8E43-8810-A11225E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69A-ECD2-3847-9352-D9EA31B1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139D-DB48-4246-9876-45D4983E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5579-06EC-B045-893E-8B52125D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537F-4612-4240-8CF7-09B3B23F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F707-A1E3-094F-B7B2-69E7458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4CA-421B-2044-8558-8151539E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3239-F30F-A74C-8674-38749EA2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40E1-5538-7A4E-ABA9-4782C35C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19B5-0842-3F4E-A9A4-2C295D22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69B8-39CA-4E4D-B191-A0E7F0B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057-579D-4647-A638-AE410BDB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C94-31C9-EB41-A628-4BB67B1E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7802E-0411-3E46-87FD-508B49FA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D0F2-DE23-CE44-A86A-82AF737D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A7611-4AE1-9744-96A0-526906A1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179E-60BA-D341-9691-262EF82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4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D366-F6B1-2540-8912-E39CB886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9634-D81C-664F-882C-97D71EE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24A9-0EBF-C440-B750-5AD658AC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820AE-37F8-2142-B27B-CC8A8B8D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673F9-2BEF-F54F-8E2B-64779D5F2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B58B8-E711-8644-8C3D-EF6991DF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379A7-57C6-DF44-9ED9-65170CCB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F901D-83CC-EF49-8623-7BFA2AF7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EA60-6FB1-FD4F-8590-BE7BC23D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69B15-609C-6B41-9B70-C7B44C31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F162-DF50-9C4D-84AF-008AA3AE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139BE-2D4E-4C45-9D68-9ED4B22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D607-A9DA-F145-8AAC-ED320676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9BC0-E13E-9C49-95DB-4C60637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CD6F9-EE75-A447-B671-99067DD8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AEF2-4646-754D-8C25-0CC0CDAA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66F6-DB60-134B-BB44-7370B6AC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48E9B-7857-594C-A4D3-B42A08F8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21F14-15F9-7E4F-8E51-A25A58B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288BA-D586-A64D-A330-CF2AF02E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B184-85D3-EB45-B5E4-3660B61B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8DB9-B106-AD47-90F8-740FCED9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EB191-F4A9-A143-B0A8-FD0BC75B5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20A5-C4DC-8B49-AEDA-01200F044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AFA5-64C2-6745-A1D5-1EEEA67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6AB2-2B45-EE48-8506-448985D5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CC555-9B1E-4647-BE7A-AD985A58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01B09-E815-B74B-81A9-30C0A539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9426-922C-294A-AE45-71ECAF1D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8D49-E83A-B94E-9483-50736D3CE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221D-59DC-4C42-A03B-ECF0ED5FAF1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293E-A33B-0349-88E8-5C1CB697B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3479-6A8B-C045-A641-A1A01D5F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F971-F302-C14F-9DEE-701A4919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3990-E703-CD44-8D59-A7A9C688F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9DBAC-3C09-7447-80AF-D51D1F27C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47A8C0-38D5-CA48-912D-25ECC16A35DA}"/>
              </a:ext>
            </a:extLst>
          </p:cNvPr>
          <p:cNvSpPr/>
          <p:nvPr/>
        </p:nvSpPr>
        <p:spPr>
          <a:xfrm>
            <a:off x="3746822" y="2961021"/>
            <a:ext cx="3429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D18F81-A52A-3443-B888-39733E6A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36" y="3464606"/>
            <a:ext cx="6921500" cy="23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ky, outdoor, light, wire&#10;&#10;Description automatically generated">
            <a:extLst>
              <a:ext uri="{FF2B5EF4-FFF2-40B4-BE49-F238E27FC236}">
                <a16:creationId xmlns:a16="http://schemas.microsoft.com/office/drawing/2014/main" id="{1BC0FBA5-F871-2A45-96E8-1A694881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81" y="736528"/>
            <a:ext cx="2286000" cy="222449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3995363-C10F-884E-9A32-2858719B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736529"/>
            <a:ext cx="2285999" cy="2224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733AB-691A-A64E-8C59-99829AFE5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217" y="703366"/>
            <a:ext cx="2285999" cy="22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1</cp:revision>
  <dcterms:created xsi:type="dcterms:W3CDTF">2022-01-25T05:42:15Z</dcterms:created>
  <dcterms:modified xsi:type="dcterms:W3CDTF">2022-01-25T21:18:37Z</dcterms:modified>
</cp:coreProperties>
</file>