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FF6F00"/>
    <a:srgbClr val="FFE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29"/>
    <p:restoredTop sz="94689"/>
  </p:normalViewPr>
  <p:slideViewPr>
    <p:cSldViewPr snapToGrid="0" snapToObjects="1">
      <p:cViewPr varScale="1">
        <p:scale>
          <a:sx n="127" d="100"/>
          <a:sy n="127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187F-9DB6-A644-8683-456ECCC324C8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919C-D121-F24B-8BBC-1073AD3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7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187F-9DB6-A644-8683-456ECCC324C8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919C-D121-F24B-8BBC-1073AD3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2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187F-9DB6-A644-8683-456ECCC324C8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919C-D121-F24B-8BBC-1073AD3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187F-9DB6-A644-8683-456ECCC324C8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919C-D121-F24B-8BBC-1073AD3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3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187F-9DB6-A644-8683-456ECCC324C8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919C-D121-F24B-8BBC-1073AD3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187F-9DB6-A644-8683-456ECCC324C8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919C-D121-F24B-8BBC-1073AD3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187F-9DB6-A644-8683-456ECCC324C8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919C-D121-F24B-8BBC-1073AD3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187F-9DB6-A644-8683-456ECCC324C8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919C-D121-F24B-8BBC-1073AD3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9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187F-9DB6-A644-8683-456ECCC324C8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919C-D121-F24B-8BBC-1073AD3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0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187F-9DB6-A644-8683-456ECCC324C8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919C-D121-F24B-8BBC-1073AD3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2187F-9DB6-A644-8683-456ECCC324C8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919C-D121-F24B-8BBC-1073AD3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6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187F-9DB6-A644-8683-456ECCC324C8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7919C-D121-F24B-8BBC-1073AD349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4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F55FD622-DA28-8241-BE81-FA96CFCAE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83" y="1152196"/>
            <a:ext cx="1828800" cy="1779590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3594D908-068C-3145-9831-325CA963C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658" y="1152196"/>
            <a:ext cx="1828800" cy="1779590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545627F5-652B-1245-A7C7-937639E82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932" y="1152196"/>
            <a:ext cx="1828800" cy="1779590"/>
          </a:xfrm>
          <a:prstGeom prst="rect">
            <a:avLst/>
          </a:prstGeom>
        </p:spPr>
      </p:pic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9C71F55D-DCEB-684C-8B65-9C9CBD4C1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383" y="3726894"/>
            <a:ext cx="1828800" cy="1779595"/>
          </a:xfrm>
          <a:prstGeom prst="rect">
            <a:avLst/>
          </a:prstGeom>
        </p:spPr>
      </p:pic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987E3C66-C4FB-4D4A-BB6F-F67010375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7657" y="3726894"/>
            <a:ext cx="1828800" cy="1779595"/>
          </a:xfrm>
          <a:prstGeom prst="rect">
            <a:avLst/>
          </a:prstGeom>
        </p:spPr>
      </p:pic>
      <p:pic>
        <p:nvPicPr>
          <p:cNvPr id="28" name="Picture 27" descr="Diagram&#10;&#10;Description automatically generated">
            <a:extLst>
              <a:ext uri="{FF2B5EF4-FFF2-40B4-BE49-F238E27FC236}">
                <a16:creationId xmlns:a16="http://schemas.microsoft.com/office/drawing/2014/main" id="{8427BFA2-BD36-7642-93E2-58BFA041A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2932" y="3726894"/>
            <a:ext cx="1828800" cy="177959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703E74D-3E82-4A4D-8241-77CE67479BCC}"/>
              </a:ext>
            </a:extLst>
          </p:cNvPr>
          <p:cNvGrpSpPr/>
          <p:nvPr/>
        </p:nvGrpSpPr>
        <p:grpSpPr>
          <a:xfrm>
            <a:off x="7211732" y="2695870"/>
            <a:ext cx="1157689" cy="1031024"/>
            <a:chOff x="7161087" y="1835483"/>
            <a:chExt cx="1504961" cy="10567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FD2EB7-D70E-8142-A1F6-3AFAB5462F0E}"/>
                </a:ext>
              </a:extLst>
            </p:cNvPr>
            <p:cNvSpPr/>
            <p:nvPr/>
          </p:nvSpPr>
          <p:spPr>
            <a:xfrm rot="16200000">
              <a:off x="7477280" y="2624992"/>
              <a:ext cx="182880" cy="274320"/>
            </a:xfrm>
            <a:prstGeom prst="rect">
              <a:avLst/>
            </a:prstGeom>
            <a:solidFill>
              <a:srgbClr val="FFEB3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7EBE11-D41B-B64D-BE11-567D055BBFFF}"/>
                </a:ext>
              </a:extLst>
            </p:cNvPr>
            <p:cNvSpPr/>
            <p:nvPr/>
          </p:nvSpPr>
          <p:spPr>
            <a:xfrm rot="16200000">
              <a:off x="7477280" y="2411290"/>
              <a:ext cx="182880" cy="274320"/>
            </a:xfrm>
            <a:prstGeom prst="rect">
              <a:avLst/>
            </a:prstGeom>
            <a:solidFill>
              <a:srgbClr val="FF6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5D5967-7BA6-C54E-B4ED-131E71D36AE4}"/>
                </a:ext>
              </a:extLst>
            </p:cNvPr>
            <p:cNvSpPr/>
            <p:nvPr/>
          </p:nvSpPr>
          <p:spPr>
            <a:xfrm rot="16200000">
              <a:off x="7477280" y="2197588"/>
              <a:ext cx="182880" cy="274320"/>
            </a:xfrm>
            <a:prstGeom prst="rect">
              <a:avLst/>
            </a:prstGeom>
            <a:solidFill>
              <a:srgbClr val="E74C3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7C6BDF-D2A5-4A4E-AD7E-755968B6ECC9}"/>
                </a:ext>
              </a:extLst>
            </p:cNvPr>
            <p:cNvSpPr txBox="1"/>
            <p:nvPr/>
          </p:nvSpPr>
          <p:spPr>
            <a:xfrm>
              <a:off x="7161087" y="1835483"/>
              <a:ext cx="1504961" cy="252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Temperature (K)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848549-80E2-3F44-A076-0DC9FCBE7C44}"/>
                </a:ext>
              </a:extLst>
            </p:cNvPr>
            <p:cNvSpPr txBox="1"/>
            <p:nvPr/>
          </p:nvSpPr>
          <p:spPr>
            <a:xfrm>
              <a:off x="7788824" y="2639890"/>
              <a:ext cx="560973" cy="252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600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C3506EF-0BEC-CC47-95C9-685B6879CF49}"/>
                </a:ext>
              </a:extLst>
            </p:cNvPr>
            <p:cNvSpPr txBox="1"/>
            <p:nvPr/>
          </p:nvSpPr>
          <p:spPr>
            <a:xfrm>
              <a:off x="7710278" y="2409939"/>
              <a:ext cx="652664" cy="252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1200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4C6B012-7FDC-E149-8B68-A1E40A3AF911}"/>
                </a:ext>
              </a:extLst>
            </p:cNvPr>
            <p:cNvSpPr txBox="1"/>
            <p:nvPr/>
          </p:nvSpPr>
          <p:spPr>
            <a:xfrm>
              <a:off x="7705880" y="2179989"/>
              <a:ext cx="652664" cy="252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1800 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DB504CD-0F95-3C4E-A67E-46A9EE883B64}"/>
              </a:ext>
            </a:extLst>
          </p:cNvPr>
          <p:cNvSpPr txBox="1"/>
          <p:nvPr/>
        </p:nvSpPr>
        <p:spPr>
          <a:xfrm>
            <a:off x="3836487" y="680854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zz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6B6866-20E5-994B-A90D-E3165821E53D}"/>
              </a:ext>
            </a:extLst>
          </p:cNvPr>
          <p:cNvSpPr txBox="1"/>
          <p:nvPr/>
        </p:nvSpPr>
        <p:spPr>
          <a:xfrm>
            <a:off x="3836487" y="3277176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zz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 10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6E300C-86C5-AB40-BE47-AAD3DED0F3B2}"/>
              </a:ext>
            </a:extLst>
          </p:cNvPr>
          <p:cNvSpPr txBox="1"/>
          <p:nvPr/>
        </p:nvSpPr>
        <p:spPr>
          <a:xfrm>
            <a:off x="256854" y="200644"/>
            <a:ext cx="125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336187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7932521-129B-4248-9D3B-49F92324B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1043494"/>
            <a:ext cx="1828800" cy="1779595"/>
          </a:xfrm>
          <a:prstGeom prst="rect">
            <a:avLst/>
          </a:prstGeom>
        </p:spPr>
      </p:pic>
      <p:pic>
        <p:nvPicPr>
          <p:cNvPr id="6" name="Picture 5" descr="A picture containing sky, outdoor, light, wire&#10;&#10;Description automatically generated">
            <a:extLst>
              <a:ext uri="{FF2B5EF4-FFF2-40B4-BE49-F238E27FC236}">
                <a16:creationId xmlns:a16="http://schemas.microsoft.com/office/drawing/2014/main" id="{F03DC16E-0194-1549-BFB1-2407DA0C6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21" y="1057439"/>
            <a:ext cx="1828800" cy="1779595"/>
          </a:xfrm>
          <a:prstGeom prst="rect">
            <a:avLst/>
          </a:prstGeom>
        </p:spPr>
      </p:pic>
      <p:pic>
        <p:nvPicPr>
          <p:cNvPr id="8" name="Picture 7" descr="A picture containing computer, indoor, black&#10;&#10;Description automatically generated">
            <a:extLst>
              <a:ext uri="{FF2B5EF4-FFF2-40B4-BE49-F238E27FC236}">
                <a16:creationId xmlns:a16="http://schemas.microsoft.com/office/drawing/2014/main" id="{87F0BEFA-36E7-E746-AC1E-647BF4940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880" y="1043494"/>
            <a:ext cx="1828800" cy="1779595"/>
          </a:xfrm>
          <a:prstGeom prst="rect">
            <a:avLst/>
          </a:prstGeom>
        </p:spPr>
      </p:pic>
      <p:pic>
        <p:nvPicPr>
          <p:cNvPr id="9" name="Picture 8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4228294A-255D-114D-AD47-F685282A2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40" y="3759201"/>
            <a:ext cx="1828800" cy="1779595"/>
          </a:xfrm>
          <a:prstGeom prst="rect">
            <a:avLst/>
          </a:prstGeom>
        </p:spPr>
      </p:pic>
      <p:pic>
        <p:nvPicPr>
          <p:cNvPr id="10" name="Picture 9" descr="A picture containing sky&#10;&#10;Description automatically generated">
            <a:extLst>
              <a:ext uri="{FF2B5EF4-FFF2-40B4-BE49-F238E27FC236}">
                <a16:creationId xmlns:a16="http://schemas.microsoft.com/office/drawing/2014/main" id="{CF766173-53BE-DD44-962A-5BF0F64B1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3519171"/>
            <a:ext cx="1828800" cy="1779595"/>
          </a:xfrm>
          <a:prstGeom prst="rect">
            <a:avLst/>
          </a:prstGeom>
        </p:spPr>
      </p:pic>
      <p:pic>
        <p:nvPicPr>
          <p:cNvPr id="11" name="Picture 10" descr="A picture containing indoor, computer, black&#10;&#10;Description automatically generated">
            <a:extLst>
              <a:ext uri="{FF2B5EF4-FFF2-40B4-BE49-F238E27FC236}">
                <a16:creationId xmlns:a16="http://schemas.microsoft.com/office/drawing/2014/main" id="{D316E98F-1F8C-B14D-9CA4-64EADDDAE5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7180" y="3519171"/>
            <a:ext cx="1828800" cy="177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9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1538</TotalTime>
  <Words>14</Words>
  <Application>Microsoft Macintosh PowerPoint</Application>
  <PresentationFormat>Letter Paper (8.5x11 in)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Hyunju Kim</dc:creator>
  <cp:lastModifiedBy>Hyunju Kim</cp:lastModifiedBy>
  <cp:revision>12</cp:revision>
  <dcterms:created xsi:type="dcterms:W3CDTF">2021-04-06T21:00:36Z</dcterms:created>
  <dcterms:modified xsi:type="dcterms:W3CDTF">2021-04-07T22:43:03Z</dcterms:modified>
</cp:coreProperties>
</file>