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0"/>
    <p:restoredTop sz="94749"/>
  </p:normalViewPr>
  <p:slideViewPr>
    <p:cSldViewPr snapToGrid="0" snapToObjects="1">
      <p:cViewPr varScale="1">
        <p:scale>
          <a:sx n="117" d="100"/>
          <a:sy n="117" d="100"/>
        </p:scale>
        <p:origin x="1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CA56-C2CD-9447-B7CF-AD91BD3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014DA-3332-EF49-A996-6C01DA6D5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B6BD-9D21-7A42-8DB8-31E0C5E1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FB0F-69C7-B04B-8A48-2C1C107E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C420-DCF5-8149-ABF4-F0442E12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3546-AFF4-D24F-B9DE-34D45AB9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AAFA0-0329-C048-BA08-D0237723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3807-A00D-014B-9622-9187CEEA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1F04-9971-C84E-95AE-EAC4D559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13E27-5FD3-F242-90C0-DA2A505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83866-FD9B-7741-A5DF-04BB25EDB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D00C-6A3C-4C45-8489-7A4D5F206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05C7-1BC0-544D-97C9-C0C63904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A3F0-76B8-F04D-A474-5992582A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1E60-4AFC-D941-9187-AFAF485B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4F76-F7A4-964E-9602-4E9E420A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7938-A553-164C-9285-3AC05123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0C55-1812-644E-BFB1-F1AE1CA6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CA28-D570-4544-8FE4-FD5BB7EF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6872-4C5F-2243-B858-13D867CA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5BE-5757-1841-92E9-958A79D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5286-E41C-5A49-97B5-B66A56EA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6744-C77A-D54D-9786-93CD7A56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565E-7F3D-A44D-A228-ADB2BAF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2AA1-EB70-514E-8702-B82B1D1A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CC57-964D-5142-895F-06E1793D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4A51-4EE7-A14C-A492-FEEFE102F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AA7A-1B9B-5740-A752-7C7B1205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E28C-B5FA-204E-9D9B-2C6A5E86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05C3-DEA6-D440-90D3-80B6F4C5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BE887-3032-044C-8F48-0B8AA5BA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8770-1032-4747-8B2C-B57480AF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D55C-2B97-1647-AFC3-5534F785D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6B2D8-12AD-A64A-9BD5-E34D9626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914F7-745B-2D42-857B-5F03CB57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B87E2-F2FB-4742-A4F4-6360B8407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57FB6-EA4A-4C40-B15B-FBC98127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FF97-AFDD-AE46-BF60-F1F6CF9A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FB182-7D16-5448-B727-6366E71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CBD4-BE30-8441-B4A3-364239A8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DAE9-3F03-474B-931B-DE7AEA03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1FD43-CA95-2143-833D-733E3A69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AD119-4A1B-5B4F-9792-9E9F1856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9B5C-855C-4F48-AA93-0266F623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46FCD-99A0-C74E-BE17-48FBD8FB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3219-DAFB-CC49-A04C-3A9A663D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7CB8-05D0-6F4B-B425-A43C98B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AD9B-66DD-5648-B3DB-A560106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9AE75-2014-8041-9D75-08FD7CD0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3C8C-DA8F-F54F-BDA8-21621591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BF58A-D85C-F349-9672-705AB3B0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9222-E32A-664C-8A03-9692A311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2D3E-8035-464A-9674-870673EF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F9384-0FB7-FF48-9114-229FEC19F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31B5F-6AF8-5145-B904-D5BA5AA1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EB65-9325-6F49-B71C-8062205E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503C-C5E2-D54E-92A4-BBFA5794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46BD5-10AA-3D41-88BD-C5951D53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20726-6FA5-C94B-8155-D4A68B9B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1B8AB-D091-1A46-956F-48D84F70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890A-B054-D14E-8A28-C6C6BED07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421B-E56D-564E-A26D-E46E5A9ACB14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A3E4-AE1E-074C-BEA6-BA2A0291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F139-62E5-E743-826B-753B019F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AAA3-DBAE-704A-8EA1-CFC534DF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85EEF-84DE-594C-A661-6902968A47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0" y="2030819"/>
            <a:ext cx="8155172" cy="2998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E22B3-D87B-7544-ABD4-B49C17DF1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23" y="202019"/>
            <a:ext cx="7653530" cy="1645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E2302-2AE0-EA4A-90A4-E2594DA76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823" y="5103628"/>
            <a:ext cx="765353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85EEF-84DE-594C-A661-6902968A47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20" y="1943731"/>
            <a:ext cx="8155172" cy="2998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A75A10-4AD5-BF44-AA63-532B9365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62" y="45263"/>
            <a:ext cx="8929118" cy="192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DD46F-9880-774D-BD69-17E62D715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62" y="4937760"/>
            <a:ext cx="8929118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Hyunju Kim</dc:creator>
  <cp:lastModifiedBy>Hyunju Kim</cp:lastModifiedBy>
  <cp:revision>3</cp:revision>
  <dcterms:created xsi:type="dcterms:W3CDTF">2020-08-14T10:06:12Z</dcterms:created>
  <dcterms:modified xsi:type="dcterms:W3CDTF">2020-08-17T21:30:14Z</dcterms:modified>
</cp:coreProperties>
</file>