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4" r:id="rId2"/>
    <p:sldId id="272" r:id="rId3"/>
    <p:sldId id="2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25"/>
    <p:restoredTop sz="94717"/>
  </p:normalViewPr>
  <p:slideViewPr>
    <p:cSldViewPr snapToGrid="0" snapToObjects="1">
      <p:cViewPr varScale="1">
        <p:scale>
          <a:sx n="126" d="100"/>
          <a:sy n="126" d="100"/>
        </p:scale>
        <p:origin x="22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C1B32-C852-CC4F-8E75-572DC3DF9943}" type="datetimeFigureOut">
              <a:rPr lang="en-US" smtClean="0"/>
              <a:t>2/21/22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9C4F3-63B6-FE47-B62E-862A79213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2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9C4F3-63B6-FE47-B62E-862A79213A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82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9C4F3-63B6-FE47-B62E-862A79213A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62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9C4F3-63B6-FE47-B62E-862A79213A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28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F272-2888-4249-B928-BA0088559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749D4-AA6D-DE4B-A54F-88EBD50DC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4D988-CF56-B543-ACB4-A9DA14A3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4F18-FD56-414B-BC63-4E436249AC6C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47978-FC90-1C45-9805-78FA5506B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42345-9E16-2E4A-B9C8-C1A625D9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64EC-E4C8-0A4E-B12A-D6F7CFB42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9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07D8-9B89-124F-A341-BD1CF71D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F5EC0-DC18-A046-8DB7-C56A4260E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03252-F507-2C48-80EA-5088CC87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4F18-FD56-414B-BC63-4E436249AC6C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02D1B-324A-DA40-B005-570EC1D8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C5854-862F-D548-87D2-0391849F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64EC-E4C8-0A4E-B12A-D6F7CFB42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2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44C236-EE19-AA45-803D-53F63CE82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79358-FAAA-DA4B-AA18-B656AE561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5AA86-8128-034D-84DA-BEFD239D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4F18-FD56-414B-BC63-4E436249AC6C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BDF09-0DFC-5547-B5C7-150B39EE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09761-1D6C-BE4B-A88C-F42E7DFD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64EC-E4C8-0A4E-B12A-D6F7CFB42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6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9725C-066C-6E4B-814A-83423ABF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3345-E072-AD4B-996B-619EE92B2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97A6B-069C-DB4E-9271-5D47D6439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4F18-FD56-414B-BC63-4E436249AC6C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6736A-8B2D-5641-BC20-18FC4B225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01D37-62B3-AC40-853B-527528DB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64EC-E4C8-0A4E-B12A-D6F7CFB42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0CF21-F85C-2446-B487-77B186931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0CAD2-4DF6-484D-B055-681FAC419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091F7-7CB3-B946-889B-41C341FF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4F18-FD56-414B-BC63-4E436249AC6C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988C8-791D-2747-BC90-50B9D924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7DE85-798E-744F-AF5D-7CD3E1A9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64EC-E4C8-0A4E-B12A-D6F7CFB42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5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7064-5BF7-7F4E-9131-97C64EB9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10AD1-CC2C-4F41-8C16-ABB97671D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D1CFE-DD64-354C-80F5-2FF18081F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C2AF6-FDA4-9F4F-BEED-4CDFECCBB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4F18-FD56-414B-BC63-4E436249AC6C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4391C-69E2-CE45-9384-B1B51D93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C12B2-3FD5-6140-80D7-C103ACFD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64EC-E4C8-0A4E-B12A-D6F7CFB42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6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ED55-5826-8B4F-8A32-E1C7CD20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94E3-870B-B744-8817-4FD5610A5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0D38A-8B29-B648-8C5B-4C780E3C8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CDC65-A57E-924C-8F85-32C0F03E7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B3CF0-383F-2843-A6E6-C1381467F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EEE7C1-5433-D749-8AC7-3A227B51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4F18-FD56-414B-BC63-4E436249AC6C}" type="datetimeFigureOut">
              <a:rPr lang="en-US" smtClean="0"/>
              <a:t>2/18/22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39FEEA-EDFD-3C4B-AAAC-94708119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0B4F54-1395-3640-B45A-A9787957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64EC-E4C8-0A4E-B12A-D6F7CFB42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7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FE172-0B64-764C-BB91-8B269BA2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95CFAE-A5EF-9847-B84F-A2199F1D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4F18-FD56-414B-BC63-4E436249AC6C}" type="datetimeFigureOut">
              <a:rPr lang="en-US" smtClean="0"/>
              <a:t>2/18/22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CD2E6-8943-114C-9250-9894B351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568E1-08EE-6B4F-B7C0-00058FB21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64EC-E4C8-0A4E-B12A-D6F7CFB42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9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37B1D-89D1-6B49-8281-2C059879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4F18-FD56-414B-BC63-4E436249AC6C}" type="datetimeFigureOut">
              <a:rPr lang="en-US" smtClean="0"/>
              <a:t>2/18/22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4B371-CE37-034C-8E47-7DA554A0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C4F0B-1D41-C14F-9A64-F26B0DB6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64EC-E4C8-0A4E-B12A-D6F7CFB42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C454-DD2B-B948-B8AE-294772832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59AA8-1095-A347-9288-F6BC1F085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DEB34-2878-C545-A8AF-5548F5B85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2CA32-87F6-2A4F-A856-B812D0B5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4F18-FD56-414B-BC63-4E436249AC6C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A13BE-4D26-B743-9412-58BA73F1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5C8AD-59A2-BA46-BFFF-2205FEC5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64EC-E4C8-0A4E-B12A-D6F7CFB42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2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6135-5093-224E-9A3A-C810D415E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7CE31C-4CA5-F746-ACBE-F92BBF3BB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C96C8-D9D5-FB4C-A049-497E4B990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E3D4F-F843-E146-B2DB-540BBF03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4F18-FD56-414B-BC63-4E436249AC6C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0C89B-D7BE-5643-AB95-90F2ADF3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EB140-445F-334F-90E6-953FB9D9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64EC-E4C8-0A4E-B12A-D6F7CFB42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3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0B0353-F6D1-D947-988B-865343617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2D9C6-871B-0749-ACDD-4ED439542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8184F-EC14-B84A-973F-DE53C8DC3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74F18-FD56-414B-BC63-4E436249AC6C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46A17-8860-3847-A151-93EE82782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AE2E8-CCBA-E04D-849F-F1D896691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864EC-E4C8-0A4E-B12A-D6F7CFB42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9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image" Target="../media/image4.emf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2FFA9B68-641E-944E-8293-3050AEF52D5C}"/>
              </a:ext>
            </a:extLst>
          </p:cNvPr>
          <p:cNvGrpSpPr/>
          <p:nvPr/>
        </p:nvGrpSpPr>
        <p:grpSpPr>
          <a:xfrm>
            <a:off x="4866640" y="1047781"/>
            <a:ext cx="7035165" cy="4604279"/>
            <a:chOff x="4328160" y="1037621"/>
            <a:chExt cx="7035165" cy="460427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FDEFFB1-AFB5-5243-AA6F-81F13916E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13262" y="3294021"/>
              <a:ext cx="2250063" cy="219456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88DFE5E-1278-F64E-8BBA-5ED96230E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5799" y="3294021"/>
              <a:ext cx="2250063" cy="219456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98F3B10-B3AF-7C4F-A404-B63D2CA6D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8336" y="3294021"/>
              <a:ext cx="2250063" cy="219456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BB96264-DAB5-7F40-8861-106BE4FA7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13262" y="1037621"/>
              <a:ext cx="2250063" cy="219456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448D8A5-FAEC-D64B-9FD4-21DE8E24A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95799" y="1037621"/>
              <a:ext cx="2250063" cy="219456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B89A6B0-3C5E-3F40-ADFD-F7202E0F0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78336" y="1037621"/>
              <a:ext cx="2250063" cy="2194560"/>
            </a:xfrm>
            <a:prstGeom prst="rect">
              <a:avLst/>
            </a:prstGeom>
          </p:spPr>
        </p:pic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B988402-98C1-C342-B519-AF5318AE61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8160" y="3591516"/>
              <a:ext cx="0" cy="1645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545576-C054-8142-A1D3-1E05FC202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8160" y="1315720"/>
              <a:ext cx="0" cy="1645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A2142E-2044-6641-A3F5-5B6CC5F8D348}"/>
                </a:ext>
              </a:extLst>
            </p:cNvPr>
            <p:cNvCxnSpPr/>
            <p:nvPr/>
          </p:nvCxnSpPr>
          <p:spPr>
            <a:xfrm>
              <a:off x="4683760" y="5641900"/>
              <a:ext cx="1828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7058CD8-D610-9545-923A-BAB34E28FD6B}"/>
                </a:ext>
              </a:extLst>
            </p:cNvPr>
            <p:cNvCxnSpPr/>
            <p:nvPr/>
          </p:nvCxnSpPr>
          <p:spPr>
            <a:xfrm>
              <a:off x="7054215" y="5641900"/>
              <a:ext cx="1828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9A52917-A394-D947-9898-ADE2C61B0914}"/>
                </a:ext>
              </a:extLst>
            </p:cNvPr>
            <p:cNvCxnSpPr/>
            <p:nvPr/>
          </p:nvCxnSpPr>
          <p:spPr>
            <a:xfrm>
              <a:off x="9323893" y="5641900"/>
              <a:ext cx="1828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1C0AFA7E-2F86-F649-AA13-8B2AA65823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8497" y="3500164"/>
            <a:ext cx="3189022" cy="219456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8A17712-18F7-E64D-AA0A-6FB29FE09539}"/>
              </a:ext>
            </a:extLst>
          </p:cNvPr>
          <p:cNvSpPr txBox="1"/>
          <p:nvPr/>
        </p:nvSpPr>
        <p:spPr>
          <a:xfrm>
            <a:off x="5835115" y="5706198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600K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6E0BB73-1660-9E46-A81C-576FF6E4CF5F}"/>
              </a:ext>
            </a:extLst>
          </p:cNvPr>
          <p:cNvSpPr txBox="1"/>
          <p:nvPr/>
        </p:nvSpPr>
        <p:spPr>
          <a:xfrm>
            <a:off x="8108092" y="570619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1200K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B99AD25-CE91-754A-A79B-FFDECCFC7B85}"/>
              </a:ext>
            </a:extLst>
          </p:cNvPr>
          <p:cNvSpPr txBox="1"/>
          <p:nvPr/>
        </p:nvSpPr>
        <p:spPr>
          <a:xfrm>
            <a:off x="10425555" y="570619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1800K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DCA2E5-569F-D84F-AAA1-D8F4FC582037}"/>
              </a:ext>
            </a:extLst>
          </p:cNvPr>
          <p:cNvSpPr txBox="1"/>
          <p:nvPr/>
        </p:nvSpPr>
        <p:spPr>
          <a:xfrm rot="16200000">
            <a:off x="4211034" y="4262961"/>
            <a:ext cx="8771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zz</a:t>
            </a:r>
            <a:r>
              <a:rPr lang="en-US" sz="1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715D36-B966-1D4D-B088-8B41D6E80FC1}"/>
              </a:ext>
            </a:extLst>
          </p:cNvPr>
          <p:cNvSpPr txBox="1"/>
          <p:nvPr/>
        </p:nvSpPr>
        <p:spPr>
          <a:xfrm rot="16200000">
            <a:off x="4291989" y="2006561"/>
            <a:ext cx="714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zz</a:t>
            </a:r>
            <a:r>
              <a:rPr lang="en-US" sz="1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A6195B-380F-6644-AE0B-BDA7D20148A9}"/>
              </a:ext>
            </a:extLst>
          </p:cNvPr>
          <p:cNvSpPr txBox="1"/>
          <p:nvPr/>
        </p:nvSpPr>
        <p:spPr>
          <a:xfrm>
            <a:off x="2395808" y="3371736"/>
            <a:ext cx="8771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zz</a:t>
            </a:r>
            <a:r>
              <a:rPr lang="en-US" sz="12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2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5C9B3C3-8716-B542-A360-B4AE4997C91D}"/>
              </a:ext>
            </a:extLst>
          </p:cNvPr>
          <p:cNvSpPr txBox="1"/>
          <p:nvPr/>
        </p:nvSpPr>
        <p:spPr>
          <a:xfrm>
            <a:off x="2477284" y="1027461"/>
            <a:ext cx="714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zz</a:t>
            </a:r>
            <a:r>
              <a:rPr lang="en-US" sz="1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928B28A-2615-6843-A46E-AA3448FB28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7125" y="1246299"/>
            <a:ext cx="3200396" cy="210531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4C5A73B-377B-E744-9079-7CDD9D27ED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42719" y="5623529"/>
            <a:ext cx="2874659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9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1C0AFA7E-2F86-F649-AA13-8B2AA6582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529" y="1195498"/>
            <a:ext cx="3189022" cy="210531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9A6195B-380F-6644-AE0B-BDA7D20148A9}"/>
              </a:ext>
            </a:extLst>
          </p:cNvPr>
          <p:cNvSpPr txBox="1"/>
          <p:nvPr/>
        </p:nvSpPr>
        <p:spPr>
          <a:xfrm>
            <a:off x="4956388" y="1013149"/>
            <a:ext cx="8771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zz</a:t>
            </a:r>
            <a:r>
              <a:rPr lang="en-US" sz="12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2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5C9B3C3-8716-B542-A360-B4AE4997C91D}"/>
              </a:ext>
            </a:extLst>
          </p:cNvPr>
          <p:cNvSpPr txBox="1"/>
          <p:nvPr/>
        </p:nvSpPr>
        <p:spPr>
          <a:xfrm>
            <a:off x="1930317" y="1013149"/>
            <a:ext cx="714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zz</a:t>
            </a:r>
            <a:r>
              <a:rPr lang="en-US" sz="1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928B28A-2615-6843-A46E-AA3448FB2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5" y="1246299"/>
            <a:ext cx="3200396" cy="210531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4C5A73B-377B-E744-9079-7CDD9D27E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9341" y="3363442"/>
            <a:ext cx="2874659" cy="3937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EFD3CEB-E18C-8748-AEFA-59096B536BC7}"/>
              </a:ext>
            </a:extLst>
          </p:cNvPr>
          <p:cNvSpPr txBox="1"/>
          <p:nvPr/>
        </p:nvSpPr>
        <p:spPr>
          <a:xfrm>
            <a:off x="371704" y="843871"/>
            <a:ext cx="38985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271212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B1DAEDC-6F7A-5F4F-A3EA-4ECC93F9DCBE}"/>
              </a:ext>
            </a:extLst>
          </p:cNvPr>
          <p:cNvGrpSpPr/>
          <p:nvPr/>
        </p:nvGrpSpPr>
        <p:grpSpPr>
          <a:xfrm>
            <a:off x="273866" y="1342421"/>
            <a:ext cx="7391219" cy="4935416"/>
            <a:chOff x="4510586" y="1047781"/>
            <a:chExt cx="7391219" cy="49354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98F3B10-B3AF-7C4F-A404-B63D2CA6D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6816" y="3304181"/>
              <a:ext cx="2250063" cy="2194560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3AF78E0-CB09-3A4E-AD2B-EE3EB2B510C7}"/>
                </a:ext>
              </a:extLst>
            </p:cNvPr>
            <p:cNvGrpSpPr/>
            <p:nvPr/>
          </p:nvGrpSpPr>
          <p:grpSpPr>
            <a:xfrm>
              <a:off x="9651742" y="1047781"/>
              <a:ext cx="2250063" cy="4450960"/>
              <a:chOff x="9651742" y="1047781"/>
              <a:chExt cx="2250063" cy="445096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0FDEFFB1-AFB5-5243-AA6F-81F13916E4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51742" y="3304181"/>
                <a:ext cx="2250063" cy="219456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6BB96264-DAB5-7F40-8861-106BE4FA7D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51742" y="1047781"/>
                <a:ext cx="2250063" cy="2194560"/>
              </a:xfrm>
              <a:prstGeom prst="rect">
                <a:avLst/>
              </a:prstGeom>
            </p:spPr>
          </p:pic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C7DDF91-9F12-364B-B3DD-E678958BF8F6}"/>
                </a:ext>
              </a:extLst>
            </p:cNvPr>
            <p:cNvGrpSpPr/>
            <p:nvPr/>
          </p:nvGrpSpPr>
          <p:grpSpPr>
            <a:xfrm>
              <a:off x="7334279" y="1047781"/>
              <a:ext cx="2250063" cy="4450960"/>
              <a:chOff x="7334279" y="1047781"/>
              <a:chExt cx="2250063" cy="4450960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F88DFE5E-1278-F64E-8BBA-5ED96230E1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34279" y="3304181"/>
                <a:ext cx="2250063" cy="219456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7448D8A5-FAEC-D64B-9FD4-21DE8E24A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34279" y="1047781"/>
                <a:ext cx="2250063" cy="2194560"/>
              </a:xfrm>
              <a:prstGeom prst="rect">
                <a:avLst/>
              </a:prstGeom>
            </p:spPr>
          </p:pic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B89A6B0-3C5E-3F40-ADFD-F7202E0F0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16816" y="1047781"/>
              <a:ext cx="2250063" cy="2194560"/>
            </a:xfrm>
            <a:prstGeom prst="rect">
              <a:avLst/>
            </a:prstGeom>
          </p:spPr>
        </p:pic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B988402-98C1-C342-B519-AF5318AE61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6640" y="3601676"/>
              <a:ext cx="0" cy="1645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545576-C054-8142-A1D3-1E05FC202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6640" y="1325880"/>
              <a:ext cx="0" cy="1645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A2142E-2044-6641-A3F5-5B6CC5F8D348}"/>
                </a:ext>
              </a:extLst>
            </p:cNvPr>
            <p:cNvCxnSpPr/>
            <p:nvPr/>
          </p:nvCxnSpPr>
          <p:spPr>
            <a:xfrm>
              <a:off x="5222240" y="5652060"/>
              <a:ext cx="1828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7058CD8-D610-9545-923A-BAB34E28FD6B}"/>
                </a:ext>
              </a:extLst>
            </p:cNvPr>
            <p:cNvCxnSpPr/>
            <p:nvPr/>
          </p:nvCxnSpPr>
          <p:spPr>
            <a:xfrm>
              <a:off x="7592695" y="5652060"/>
              <a:ext cx="1828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9A52917-A394-D947-9898-ADE2C61B0914}"/>
                </a:ext>
              </a:extLst>
            </p:cNvPr>
            <p:cNvCxnSpPr/>
            <p:nvPr/>
          </p:nvCxnSpPr>
          <p:spPr>
            <a:xfrm>
              <a:off x="9862373" y="5652060"/>
              <a:ext cx="1828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8A17712-18F7-E64D-AA0A-6FB29FE09539}"/>
                </a:ext>
              </a:extLst>
            </p:cNvPr>
            <p:cNvSpPr txBox="1"/>
            <p:nvPr/>
          </p:nvSpPr>
          <p:spPr>
            <a:xfrm>
              <a:off x="5835115" y="5706198"/>
              <a:ext cx="542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600K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6E0BB73-1660-9E46-A81C-576FF6E4CF5F}"/>
                </a:ext>
              </a:extLst>
            </p:cNvPr>
            <p:cNvSpPr txBox="1"/>
            <p:nvPr/>
          </p:nvSpPr>
          <p:spPr>
            <a:xfrm>
              <a:off x="8108092" y="5706198"/>
              <a:ext cx="6270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1200K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B99AD25-CE91-754A-A79B-FFDECCFC7B85}"/>
                </a:ext>
              </a:extLst>
            </p:cNvPr>
            <p:cNvSpPr txBox="1"/>
            <p:nvPr/>
          </p:nvSpPr>
          <p:spPr>
            <a:xfrm>
              <a:off x="10425555" y="5706198"/>
              <a:ext cx="6270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1800K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0DCA2E5-569F-D84F-AAA1-D8F4FC582037}"/>
                </a:ext>
              </a:extLst>
            </p:cNvPr>
            <p:cNvSpPr txBox="1"/>
            <p:nvPr/>
          </p:nvSpPr>
          <p:spPr>
            <a:xfrm rot="16200000">
              <a:off x="4211034" y="4262961"/>
              <a:ext cx="87714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sz="1200" i="1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zz</a:t>
              </a:r>
              <a:r>
                <a:rPr lang="en-US" sz="12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en-US" sz="12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en-US" sz="12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F715D36-B966-1D4D-B088-8B41D6E80FC1}"/>
                </a:ext>
              </a:extLst>
            </p:cNvPr>
            <p:cNvSpPr txBox="1"/>
            <p:nvPr/>
          </p:nvSpPr>
          <p:spPr>
            <a:xfrm rot="16200000">
              <a:off x="4291989" y="2006561"/>
              <a:ext cx="71419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sz="1200" i="1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zz</a:t>
              </a:r>
              <a:r>
                <a:rPr lang="en-US" sz="12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12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2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999E38A-3272-2442-B16C-9B012E59EA8A}"/>
              </a:ext>
            </a:extLst>
          </p:cNvPr>
          <p:cNvSpPr txBox="1"/>
          <p:nvPr/>
        </p:nvSpPr>
        <p:spPr>
          <a:xfrm>
            <a:off x="91889" y="1113672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769521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4362</TotalTime>
  <Words>39</Words>
  <Application>Microsoft Macintosh PowerPoint</Application>
  <PresentationFormat>Widescreen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Hyunju Kim</dc:creator>
  <cp:lastModifiedBy>Hyunju Kim</cp:lastModifiedBy>
  <cp:revision>10</cp:revision>
  <dcterms:created xsi:type="dcterms:W3CDTF">2022-02-18T18:02:47Z</dcterms:created>
  <dcterms:modified xsi:type="dcterms:W3CDTF">2022-02-21T18:45:07Z</dcterms:modified>
</cp:coreProperties>
</file>