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2" r:id="rId5"/>
    <p:sldId id="263" r:id="rId6"/>
    <p:sldId id="261" r:id="rId7"/>
  </p:sldIdLst>
  <p:sldSz cx="12192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67"/>
    <p:restoredTop sz="97843"/>
  </p:normalViewPr>
  <p:slideViewPr>
    <p:cSldViewPr snapToGrid="0" snapToObjects="1">
      <p:cViewPr varScale="1">
        <p:scale>
          <a:sx n="140" d="100"/>
          <a:sy n="140" d="100"/>
        </p:scale>
        <p:origin x="33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5D3EC-CD19-A643-86DA-91B311190547}" type="datetimeFigureOut">
              <a:rPr lang="en-US" smtClean="0"/>
              <a:t>4/17/21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1143000"/>
            <a:ext cx="3429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D86EA-1C2D-6049-9D5F-F83249E2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93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143000"/>
            <a:ext cx="3429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Both"/>
            </a:pPr>
            <a:r>
              <a:rPr lang="en-US" dirty="0"/>
              <a:t> NH3  removed</a:t>
            </a:r>
          </a:p>
          <a:p>
            <a:pPr marL="228600" indent="-228600">
              <a:buAutoNum type="alphaLcParenBoth"/>
            </a:pPr>
            <a:r>
              <a:rPr lang="en-US" dirty="0"/>
              <a:t> H2O removed</a:t>
            </a:r>
          </a:p>
          <a:p>
            <a:pPr marL="228600" indent="-228600">
              <a:buAutoNum type="alphaLcParenBoth"/>
            </a:pPr>
            <a:r>
              <a:rPr lang="en-US" dirty="0"/>
              <a:t> CO removed</a:t>
            </a:r>
          </a:p>
          <a:p>
            <a:pPr marL="228600" indent="-228600">
              <a:buAutoNum type="alphaLcParenBoth"/>
            </a:pPr>
            <a:r>
              <a:rPr lang="en-US" dirty="0"/>
              <a:t>CH4 removed</a:t>
            </a:r>
          </a:p>
          <a:p>
            <a:pPr marL="228600" indent="-228600">
              <a:buAutoNum type="alphaLcParenBoth"/>
            </a:pPr>
            <a:endParaRPr lang="en-US" dirty="0"/>
          </a:p>
          <a:p>
            <a:pPr marL="228600" indent="-228600">
              <a:buAutoNum type="alphaLcParenBoth"/>
            </a:pPr>
            <a:endParaRPr lang="en-US" dirty="0"/>
          </a:p>
          <a:p>
            <a:pPr marL="228600" indent="-228600">
              <a:buAutoNum type="alphaLcParenBoth"/>
            </a:pPr>
            <a:endParaRPr lang="en-US" dirty="0"/>
          </a:p>
          <a:p>
            <a:pPr marL="228600" indent="-228600">
              <a:buAutoNum type="alphaLcParenBoth"/>
            </a:pPr>
            <a:endParaRPr lang="en-US" dirty="0"/>
          </a:p>
          <a:p>
            <a:pPr marL="228600" indent="-228600">
              <a:buAutoNum type="alphaLcParenBoth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D86EA-1C2D-6049-9D5F-F83249E22F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04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D86EA-1C2D-6049-9D5F-F83249E22F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3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D86EA-1C2D-6049-9D5F-F83249E22F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9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95781"/>
            <a:ext cx="10363200" cy="382016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63261"/>
            <a:ext cx="9144000" cy="264921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A202-7154-D940-8BE5-19460ACDA104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452-A352-1544-A113-E44E92C8C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0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A202-7154-D940-8BE5-19460ACDA104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452-A352-1544-A113-E44E92C8C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1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84200"/>
            <a:ext cx="262890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84200"/>
            <a:ext cx="773430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A202-7154-D940-8BE5-19460ACDA104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452-A352-1544-A113-E44E92C8C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1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A202-7154-D940-8BE5-19460ACDA104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452-A352-1544-A113-E44E92C8C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9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35583"/>
            <a:ext cx="10515600" cy="456437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343143"/>
            <a:ext cx="10515600" cy="24002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A202-7154-D940-8BE5-19460ACDA104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452-A352-1544-A113-E44E92C8C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6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921000"/>
            <a:ext cx="51816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921000"/>
            <a:ext cx="51816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A202-7154-D940-8BE5-19460ACDA104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452-A352-1544-A113-E44E92C8C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7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4202"/>
            <a:ext cx="1051560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89861"/>
            <a:ext cx="5157787" cy="131825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008120"/>
            <a:ext cx="5157787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89861"/>
            <a:ext cx="5183188" cy="131825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008120"/>
            <a:ext cx="518318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A202-7154-D940-8BE5-19460ACDA104}" type="datetimeFigureOut">
              <a:rPr lang="en-US" smtClean="0"/>
              <a:t>4/17/21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452-A352-1544-A113-E44E92C8C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9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A202-7154-D940-8BE5-19460ACDA104}" type="datetimeFigureOut">
              <a:rPr lang="en-US" smtClean="0"/>
              <a:t>4/17/21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452-A352-1544-A113-E44E92C8C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6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A202-7154-D940-8BE5-19460ACDA104}" type="datetimeFigureOut">
              <a:rPr lang="en-US" smtClean="0"/>
              <a:t>4/17/21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452-A352-1544-A113-E44E92C8C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0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56032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79882"/>
            <a:ext cx="6172200" cy="77978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91840"/>
            <a:ext cx="3932237" cy="60985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A202-7154-D940-8BE5-19460ACDA104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452-A352-1544-A113-E44E92C8C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9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56032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79882"/>
            <a:ext cx="6172200" cy="77978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91840"/>
            <a:ext cx="3932237" cy="60985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A202-7154-D940-8BE5-19460ACDA104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452-A352-1544-A113-E44E92C8C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6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84202"/>
            <a:ext cx="105156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921000"/>
            <a:ext cx="105156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170162"/>
            <a:ext cx="2743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EA202-7154-D940-8BE5-19460ACDA104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170162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170162"/>
            <a:ext cx="2743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02452-A352-1544-A113-E44E92C8C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3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emf"/><Relationship Id="rId18" Type="http://schemas.openxmlformats.org/officeDocument/2006/relationships/image" Target="../media/image28.emf"/><Relationship Id="rId26" Type="http://schemas.openxmlformats.org/officeDocument/2006/relationships/image" Target="../media/image36.emf"/><Relationship Id="rId3" Type="http://schemas.openxmlformats.org/officeDocument/2006/relationships/image" Target="../media/image13.png"/><Relationship Id="rId21" Type="http://schemas.openxmlformats.org/officeDocument/2006/relationships/image" Target="../media/image31.emf"/><Relationship Id="rId7" Type="http://schemas.openxmlformats.org/officeDocument/2006/relationships/image" Target="../media/image17.png"/><Relationship Id="rId12" Type="http://schemas.openxmlformats.org/officeDocument/2006/relationships/image" Target="../media/image22.emf"/><Relationship Id="rId17" Type="http://schemas.openxmlformats.org/officeDocument/2006/relationships/image" Target="../media/image27.emf"/><Relationship Id="rId25" Type="http://schemas.openxmlformats.org/officeDocument/2006/relationships/image" Target="../media/image35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emf"/><Relationship Id="rId20" Type="http://schemas.openxmlformats.org/officeDocument/2006/relationships/image" Target="../media/image30.emf"/><Relationship Id="rId29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emf"/><Relationship Id="rId5" Type="http://schemas.openxmlformats.org/officeDocument/2006/relationships/image" Target="../media/image15.png"/><Relationship Id="rId15" Type="http://schemas.openxmlformats.org/officeDocument/2006/relationships/image" Target="../media/image25.emf"/><Relationship Id="rId23" Type="http://schemas.openxmlformats.org/officeDocument/2006/relationships/image" Target="../media/image33.emf"/><Relationship Id="rId28" Type="http://schemas.openxmlformats.org/officeDocument/2006/relationships/image" Target="../media/image38.emf"/><Relationship Id="rId10" Type="http://schemas.openxmlformats.org/officeDocument/2006/relationships/image" Target="../media/image20.png"/><Relationship Id="rId19" Type="http://schemas.openxmlformats.org/officeDocument/2006/relationships/image" Target="../media/image29.emf"/><Relationship Id="rId31" Type="http://schemas.openxmlformats.org/officeDocument/2006/relationships/image" Target="../media/image41.emf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emf"/><Relationship Id="rId22" Type="http://schemas.openxmlformats.org/officeDocument/2006/relationships/image" Target="../media/image32.emf"/><Relationship Id="rId27" Type="http://schemas.openxmlformats.org/officeDocument/2006/relationships/image" Target="../media/image37.tiff"/><Relationship Id="rId30" Type="http://schemas.openxmlformats.org/officeDocument/2006/relationships/image" Target="../media/image4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4.emf"/><Relationship Id="rId18" Type="http://schemas.openxmlformats.org/officeDocument/2006/relationships/image" Target="../media/image30.emf"/><Relationship Id="rId26" Type="http://schemas.openxmlformats.org/officeDocument/2006/relationships/image" Target="../media/image38.emf"/><Relationship Id="rId3" Type="http://schemas.openxmlformats.org/officeDocument/2006/relationships/image" Target="../media/image13.png"/><Relationship Id="rId21" Type="http://schemas.openxmlformats.org/officeDocument/2006/relationships/image" Target="../media/image33.emf"/><Relationship Id="rId7" Type="http://schemas.openxmlformats.org/officeDocument/2006/relationships/image" Target="../media/image17.png"/><Relationship Id="rId12" Type="http://schemas.openxmlformats.org/officeDocument/2006/relationships/image" Target="../media/image23.emf"/><Relationship Id="rId17" Type="http://schemas.openxmlformats.org/officeDocument/2006/relationships/image" Target="../media/image29.emf"/><Relationship Id="rId25" Type="http://schemas.openxmlformats.org/officeDocument/2006/relationships/image" Target="../media/image37.tif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8.emf"/><Relationship Id="rId20" Type="http://schemas.openxmlformats.org/officeDocument/2006/relationships/image" Target="../media/image32.emf"/><Relationship Id="rId29" Type="http://schemas.openxmlformats.org/officeDocument/2006/relationships/image" Target="../media/image4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6.emf"/><Relationship Id="rId5" Type="http://schemas.openxmlformats.org/officeDocument/2006/relationships/image" Target="../media/image15.png"/><Relationship Id="rId15" Type="http://schemas.openxmlformats.org/officeDocument/2006/relationships/image" Target="../media/image27.emf"/><Relationship Id="rId23" Type="http://schemas.openxmlformats.org/officeDocument/2006/relationships/image" Target="../media/image35.emf"/><Relationship Id="rId28" Type="http://schemas.openxmlformats.org/officeDocument/2006/relationships/image" Target="../media/image40.emf"/><Relationship Id="rId10" Type="http://schemas.openxmlformats.org/officeDocument/2006/relationships/image" Target="../media/image20.png"/><Relationship Id="rId19" Type="http://schemas.openxmlformats.org/officeDocument/2006/relationships/image" Target="../media/image31.emf"/><Relationship Id="rId31" Type="http://schemas.openxmlformats.org/officeDocument/2006/relationships/image" Target="../media/image43.emf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6.emf"/><Relationship Id="rId22" Type="http://schemas.openxmlformats.org/officeDocument/2006/relationships/image" Target="../media/image34.emf"/><Relationship Id="rId27" Type="http://schemas.openxmlformats.org/officeDocument/2006/relationships/image" Target="../media/image39.emf"/><Relationship Id="rId30" Type="http://schemas.openxmlformats.org/officeDocument/2006/relationships/image" Target="../media/image4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image" Target="../media/image36.emf"/><Relationship Id="rId18" Type="http://schemas.openxmlformats.org/officeDocument/2006/relationships/image" Target="../media/image38.emf"/><Relationship Id="rId3" Type="http://schemas.openxmlformats.org/officeDocument/2006/relationships/image" Target="../media/image23.emf"/><Relationship Id="rId21" Type="http://schemas.openxmlformats.org/officeDocument/2006/relationships/image" Target="../media/image41.emf"/><Relationship Id="rId7" Type="http://schemas.openxmlformats.org/officeDocument/2006/relationships/image" Target="../media/image25.emf"/><Relationship Id="rId12" Type="http://schemas.openxmlformats.org/officeDocument/2006/relationships/image" Target="../media/image35.emf"/><Relationship Id="rId17" Type="http://schemas.openxmlformats.org/officeDocument/2006/relationships/image" Target="../media/image37.tiff"/><Relationship Id="rId2" Type="http://schemas.openxmlformats.org/officeDocument/2006/relationships/image" Target="../media/image24.emf"/><Relationship Id="rId16" Type="http://schemas.openxmlformats.org/officeDocument/2006/relationships/image" Target="../media/image34.emf"/><Relationship Id="rId20" Type="http://schemas.openxmlformats.org/officeDocument/2006/relationships/image" Target="../media/image4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emf"/><Relationship Id="rId11" Type="http://schemas.openxmlformats.org/officeDocument/2006/relationships/image" Target="../media/image32.emf"/><Relationship Id="rId5" Type="http://schemas.openxmlformats.org/officeDocument/2006/relationships/image" Target="../media/image26.emf"/><Relationship Id="rId15" Type="http://schemas.openxmlformats.org/officeDocument/2006/relationships/image" Target="../media/image33.emf"/><Relationship Id="rId23" Type="http://schemas.openxmlformats.org/officeDocument/2006/relationships/image" Target="../media/image43.emf"/><Relationship Id="rId10" Type="http://schemas.openxmlformats.org/officeDocument/2006/relationships/image" Target="../media/image31.emf"/><Relationship Id="rId19" Type="http://schemas.openxmlformats.org/officeDocument/2006/relationships/image" Target="../media/image39.emf"/><Relationship Id="rId4" Type="http://schemas.openxmlformats.org/officeDocument/2006/relationships/image" Target="../media/image22.emf"/><Relationship Id="rId9" Type="http://schemas.openxmlformats.org/officeDocument/2006/relationships/image" Target="../media/image30.emf"/><Relationship Id="rId14" Type="http://schemas.openxmlformats.org/officeDocument/2006/relationships/image" Target="../media/image29.emf"/><Relationship Id="rId22" Type="http://schemas.openxmlformats.org/officeDocument/2006/relationships/image" Target="../media/image4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52C25E-CF21-7F4E-A709-7238EB855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923" y="2428685"/>
            <a:ext cx="3022600" cy="246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A939DD-86B3-3C43-8E47-01B5CDE19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523" y="2428685"/>
            <a:ext cx="3022600" cy="2463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70D48F-388D-014D-9943-91CB57257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923" y="4887817"/>
            <a:ext cx="3022600" cy="2463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BB827AE-5DE6-6C49-85FA-8BC964AACD05}"/>
              </a:ext>
            </a:extLst>
          </p:cNvPr>
          <p:cNvSpPr/>
          <p:nvPr/>
        </p:nvSpPr>
        <p:spPr>
          <a:xfrm>
            <a:off x="2356023" y="3144796"/>
            <a:ext cx="1153297" cy="724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E40218-B343-9247-AB0E-1012F02F8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6780" y="5486400"/>
            <a:ext cx="1387889" cy="88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8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70D52E-DF6C-984E-9024-1FA6F0C96884}"/>
              </a:ext>
            </a:extLst>
          </p:cNvPr>
          <p:cNvSpPr txBox="1"/>
          <p:nvPr/>
        </p:nvSpPr>
        <p:spPr>
          <a:xfrm>
            <a:off x="209007" y="2395024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Perturbed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7FA1FD-7D34-3948-91C2-62665728CE9A}"/>
              </a:ext>
            </a:extLst>
          </p:cNvPr>
          <p:cNvSpPr txBox="1"/>
          <p:nvPr/>
        </p:nvSpPr>
        <p:spPr>
          <a:xfrm>
            <a:off x="2529841" y="318334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E4B342-3E03-CD40-A6A8-5BCD9FF6FB04}"/>
              </a:ext>
            </a:extLst>
          </p:cNvPr>
          <p:cNvSpPr txBox="1"/>
          <p:nvPr/>
        </p:nvSpPr>
        <p:spPr>
          <a:xfrm>
            <a:off x="5552441" y="318334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189CC2-13AE-E748-8D04-A6456E82BD96}"/>
              </a:ext>
            </a:extLst>
          </p:cNvPr>
          <p:cNvSpPr txBox="1"/>
          <p:nvPr/>
        </p:nvSpPr>
        <p:spPr>
          <a:xfrm>
            <a:off x="2529841" y="5572539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5D7AB5-544C-BF4F-B491-8AF78190D26B}"/>
              </a:ext>
            </a:extLst>
          </p:cNvPr>
          <p:cNvSpPr txBox="1"/>
          <p:nvPr/>
        </p:nvSpPr>
        <p:spPr>
          <a:xfrm>
            <a:off x="5552441" y="557253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8F86FD-1911-5542-9FF2-631A47A31848}"/>
              </a:ext>
            </a:extLst>
          </p:cNvPr>
          <p:cNvSpPr/>
          <p:nvPr/>
        </p:nvSpPr>
        <p:spPr>
          <a:xfrm>
            <a:off x="3750366" y="3256723"/>
            <a:ext cx="940905" cy="188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896C91-3164-AA4B-A738-A92280AE56BF}"/>
              </a:ext>
            </a:extLst>
          </p:cNvPr>
          <p:cNvSpPr/>
          <p:nvPr/>
        </p:nvSpPr>
        <p:spPr>
          <a:xfrm>
            <a:off x="6649956" y="3256723"/>
            <a:ext cx="940905" cy="188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0CD588-CECF-2940-B36F-6305BCFE8B22}"/>
              </a:ext>
            </a:extLst>
          </p:cNvPr>
          <p:cNvSpPr/>
          <p:nvPr/>
        </p:nvSpPr>
        <p:spPr>
          <a:xfrm>
            <a:off x="6649956" y="5575733"/>
            <a:ext cx="940905" cy="188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4731CCB-C640-4B40-A52E-9F17877B1F61}"/>
              </a:ext>
            </a:extLst>
          </p:cNvPr>
          <p:cNvSpPr/>
          <p:nvPr/>
        </p:nvSpPr>
        <p:spPr>
          <a:xfrm>
            <a:off x="3747201" y="5639168"/>
            <a:ext cx="940905" cy="188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8C1568F-C2E2-5247-8491-F49E4F6C1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833" y="3183347"/>
            <a:ext cx="3022600" cy="24638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128FB3A-F54A-774C-82EF-34919053D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457" y="3183347"/>
            <a:ext cx="3022600" cy="24638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6A5AF72-E6DF-A347-89D6-2CDA2F80C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5833" y="5572538"/>
            <a:ext cx="3022600" cy="24638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D46E2FB-463F-434C-A0FF-C9CDA3F56B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4687" y="5571361"/>
            <a:ext cx="3022600" cy="24638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C8B62D4-26E5-F04D-B568-28FF3F55E692}"/>
              </a:ext>
            </a:extLst>
          </p:cNvPr>
          <p:cNvSpPr/>
          <p:nvPr/>
        </p:nvSpPr>
        <p:spPr>
          <a:xfrm>
            <a:off x="3747201" y="5639167"/>
            <a:ext cx="940905" cy="188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ED7F2F-A1F3-5D48-88ED-9560CA314C0F}"/>
              </a:ext>
            </a:extLst>
          </p:cNvPr>
          <p:cNvSpPr/>
          <p:nvPr/>
        </p:nvSpPr>
        <p:spPr>
          <a:xfrm>
            <a:off x="3708494" y="3285731"/>
            <a:ext cx="1049036" cy="188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AE03550-E210-AA4C-A677-16A73A3A8669}"/>
              </a:ext>
            </a:extLst>
          </p:cNvPr>
          <p:cNvSpPr/>
          <p:nvPr/>
        </p:nvSpPr>
        <p:spPr>
          <a:xfrm>
            <a:off x="6731412" y="3247607"/>
            <a:ext cx="1049036" cy="188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1B4041-D432-BE47-BEAB-BFA8C0AFC7F6}"/>
              </a:ext>
            </a:extLst>
          </p:cNvPr>
          <p:cNvSpPr/>
          <p:nvPr/>
        </p:nvSpPr>
        <p:spPr>
          <a:xfrm>
            <a:off x="6742029" y="5669850"/>
            <a:ext cx="1049036" cy="188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332A440-126F-9D41-9BA6-01E9D301F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431" y="5486400"/>
            <a:ext cx="3022600" cy="2463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D35D38-26AA-6544-88E7-496060000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841" y="5486400"/>
            <a:ext cx="3022600" cy="2463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5E94FA-245E-E64A-9C65-9A37C78F1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431" y="3183347"/>
            <a:ext cx="3022600" cy="2463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54CAE1-73F0-2842-AF76-4E08A764C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841" y="3183347"/>
            <a:ext cx="3022600" cy="2463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EA8A9A-32CA-AF4C-93CA-0A0D66EE8A64}"/>
              </a:ext>
            </a:extLst>
          </p:cNvPr>
          <p:cNvSpPr txBox="1"/>
          <p:nvPr/>
        </p:nvSpPr>
        <p:spPr>
          <a:xfrm>
            <a:off x="2529841" y="3183347"/>
            <a:ext cx="356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CC5E9A-0D7F-5C40-BFFA-DB8715E8A24B}"/>
              </a:ext>
            </a:extLst>
          </p:cNvPr>
          <p:cNvSpPr txBox="1"/>
          <p:nvPr/>
        </p:nvSpPr>
        <p:spPr>
          <a:xfrm>
            <a:off x="5552441" y="3183347"/>
            <a:ext cx="356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0B7E78-7EE4-D944-A8AE-BE564DF798DF}"/>
              </a:ext>
            </a:extLst>
          </p:cNvPr>
          <p:cNvSpPr txBox="1"/>
          <p:nvPr/>
        </p:nvSpPr>
        <p:spPr>
          <a:xfrm>
            <a:off x="2529841" y="5486400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060550-BF1C-C14C-BD73-DDE350ADDD0D}"/>
              </a:ext>
            </a:extLst>
          </p:cNvPr>
          <p:cNvSpPr txBox="1"/>
          <p:nvPr/>
        </p:nvSpPr>
        <p:spPr>
          <a:xfrm>
            <a:off x="5552441" y="5486400"/>
            <a:ext cx="356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CCED86-4A4E-2149-BD61-5996E61A9811}"/>
              </a:ext>
            </a:extLst>
          </p:cNvPr>
          <p:cNvSpPr/>
          <p:nvPr/>
        </p:nvSpPr>
        <p:spPr>
          <a:xfrm>
            <a:off x="3750366" y="3256723"/>
            <a:ext cx="940905" cy="188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2C68D6-2ED2-EF49-96C5-2FD09894C0B0}"/>
              </a:ext>
            </a:extLst>
          </p:cNvPr>
          <p:cNvSpPr/>
          <p:nvPr/>
        </p:nvSpPr>
        <p:spPr>
          <a:xfrm>
            <a:off x="6649956" y="3256723"/>
            <a:ext cx="940905" cy="188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533D93-70D7-F143-ACC1-D69105E15C57}"/>
              </a:ext>
            </a:extLst>
          </p:cNvPr>
          <p:cNvSpPr/>
          <p:nvPr/>
        </p:nvSpPr>
        <p:spPr>
          <a:xfrm>
            <a:off x="6649956" y="5575733"/>
            <a:ext cx="940905" cy="188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BF8E09-110A-8045-B774-A8D57DBD4690}"/>
              </a:ext>
            </a:extLst>
          </p:cNvPr>
          <p:cNvSpPr/>
          <p:nvPr/>
        </p:nvSpPr>
        <p:spPr>
          <a:xfrm>
            <a:off x="3747201" y="5553030"/>
            <a:ext cx="940905" cy="188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38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Chart, bar chart&#10;&#10;Description automatically generated">
            <a:extLst>
              <a:ext uri="{FF2B5EF4-FFF2-40B4-BE49-F238E27FC236}">
                <a16:creationId xmlns:a16="http://schemas.microsoft.com/office/drawing/2014/main" id="{636AA1F5-16C1-D046-93F0-6E0362326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474" y="7187170"/>
            <a:ext cx="3200400" cy="34671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1D022D37-F820-E747-BC08-61DCAEC759B4}"/>
              </a:ext>
            </a:extLst>
          </p:cNvPr>
          <p:cNvSpPr/>
          <p:nvPr/>
        </p:nvSpPr>
        <p:spPr>
          <a:xfrm>
            <a:off x="7130461" y="7651207"/>
            <a:ext cx="539743" cy="2264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Chart, bar chart&#10;&#10;Description automatically generated">
            <a:extLst>
              <a:ext uri="{FF2B5EF4-FFF2-40B4-BE49-F238E27FC236}">
                <a16:creationId xmlns:a16="http://schemas.microsoft.com/office/drawing/2014/main" id="{AB46AC5A-7695-1F42-BB38-1C02A7584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326" y="7187170"/>
            <a:ext cx="3200400" cy="3467100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D570C603-6412-AC43-9991-2AA1774591D0}"/>
              </a:ext>
            </a:extLst>
          </p:cNvPr>
          <p:cNvSpPr/>
          <p:nvPr/>
        </p:nvSpPr>
        <p:spPr>
          <a:xfrm>
            <a:off x="3908927" y="7722783"/>
            <a:ext cx="539743" cy="2264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 descr="Chart, bar chart&#10;&#10;Description automatically generated">
            <a:extLst>
              <a:ext uri="{FF2B5EF4-FFF2-40B4-BE49-F238E27FC236}">
                <a16:creationId xmlns:a16="http://schemas.microsoft.com/office/drawing/2014/main" id="{D7B0CD6E-176E-124F-8936-D16DA7638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068" y="7187170"/>
            <a:ext cx="3200400" cy="3467100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C86E0F96-0A5D-CA4B-BF19-0010A08F334D}"/>
              </a:ext>
            </a:extLst>
          </p:cNvPr>
          <p:cNvSpPr/>
          <p:nvPr/>
        </p:nvSpPr>
        <p:spPr>
          <a:xfrm>
            <a:off x="720173" y="7753494"/>
            <a:ext cx="539743" cy="2264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30" descr="Chart, bar chart&#10;&#10;Description automatically generated">
            <a:extLst>
              <a:ext uri="{FF2B5EF4-FFF2-40B4-BE49-F238E27FC236}">
                <a16:creationId xmlns:a16="http://schemas.microsoft.com/office/drawing/2014/main" id="{AB78B8AE-8763-7C4F-B056-3664BCFAA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5462" y="3672221"/>
            <a:ext cx="3200400" cy="346710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62689764-6B91-0648-BD35-F64BC8375EF4}"/>
              </a:ext>
            </a:extLst>
          </p:cNvPr>
          <p:cNvSpPr/>
          <p:nvPr/>
        </p:nvSpPr>
        <p:spPr>
          <a:xfrm>
            <a:off x="7178577" y="4163247"/>
            <a:ext cx="472992" cy="2264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Picture 70" descr="Chart, bar chart&#10;&#10;Description automatically generated">
            <a:extLst>
              <a:ext uri="{FF2B5EF4-FFF2-40B4-BE49-F238E27FC236}">
                <a16:creationId xmlns:a16="http://schemas.microsoft.com/office/drawing/2014/main" id="{641005A1-4DC3-5E42-BB4D-6605DCAD8A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3796" y="3672221"/>
            <a:ext cx="3200400" cy="3467100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40AE18A7-C43F-1941-A7D3-6B57587CEAAC}"/>
              </a:ext>
            </a:extLst>
          </p:cNvPr>
          <p:cNvSpPr/>
          <p:nvPr/>
        </p:nvSpPr>
        <p:spPr>
          <a:xfrm>
            <a:off x="3960620" y="4096747"/>
            <a:ext cx="502083" cy="2264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 descr="Chart, bar chart&#10;&#10;Description automatically generated">
            <a:extLst>
              <a:ext uri="{FF2B5EF4-FFF2-40B4-BE49-F238E27FC236}">
                <a16:creationId xmlns:a16="http://schemas.microsoft.com/office/drawing/2014/main" id="{1935F087-F53A-A448-8ED0-6314A599B5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236" y="3672221"/>
            <a:ext cx="3200400" cy="3467100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484E5E7-8F81-CE44-AFAE-43AABF6D817D}"/>
              </a:ext>
            </a:extLst>
          </p:cNvPr>
          <p:cNvSpPr/>
          <p:nvPr/>
        </p:nvSpPr>
        <p:spPr>
          <a:xfrm>
            <a:off x="710535" y="4208944"/>
            <a:ext cx="539743" cy="2264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 descr="Chart, bar chart&#10;&#10;Description automatically generated">
            <a:extLst>
              <a:ext uri="{FF2B5EF4-FFF2-40B4-BE49-F238E27FC236}">
                <a16:creationId xmlns:a16="http://schemas.microsoft.com/office/drawing/2014/main" id="{4BE07D51-E836-1447-B4FB-A3634E276D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7739" y="157273"/>
            <a:ext cx="3200400" cy="3467100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D4C16D38-6C6A-AE45-9F87-20DE702A450F}"/>
              </a:ext>
            </a:extLst>
          </p:cNvPr>
          <p:cNvSpPr/>
          <p:nvPr/>
        </p:nvSpPr>
        <p:spPr>
          <a:xfrm>
            <a:off x="7133597" y="620665"/>
            <a:ext cx="539743" cy="2264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Chart, bar chart&#10;&#10;Description automatically generated">
            <a:extLst>
              <a:ext uri="{FF2B5EF4-FFF2-40B4-BE49-F238E27FC236}">
                <a16:creationId xmlns:a16="http://schemas.microsoft.com/office/drawing/2014/main" id="{0B399245-4C36-8145-822E-675B07AE18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4429" y="157273"/>
            <a:ext cx="3200400" cy="3467100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BC998292-1B93-394C-ADA0-68B15EF06C67}"/>
              </a:ext>
            </a:extLst>
          </p:cNvPr>
          <p:cNvSpPr/>
          <p:nvPr/>
        </p:nvSpPr>
        <p:spPr>
          <a:xfrm>
            <a:off x="3910934" y="640332"/>
            <a:ext cx="539743" cy="2264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EC4A1EF0-0A2E-854E-9EB6-8FF89A7CA4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831" y="157273"/>
            <a:ext cx="3200400" cy="34671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BCC78379-84EC-C847-B9F5-BD51342D7D96}"/>
              </a:ext>
            </a:extLst>
          </p:cNvPr>
          <p:cNvSpPr/>
          <p:nvPr/>
        </p:nvSpPr>
        <p:spPr>
          <a:xfrm>
            <a:off x="710535" y="619062"/>
            <a:ext cx="539743" cy="2264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2DF92B-4513-2D40-83D1-47073B15C576}"/>
              </a:ext>
            </a:extLst>
          </p:cNvPr>
          <p:cNvSpPr/>
          <p:nvPr/>
        </p:nvSpPr>
        <p:spPr>
          <a:xfrm>
            <a:off x="871875" y="680482"/>
            <a:ext cx="394291" cy="2264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490C1CB-C906-A544-84B3-9572872450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61298" y="4621047"/>
            <a:ext cx="212042" cy="23774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9C5E5AB-2874-A74A-AB34-FB798FCC7B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61298" y="8467146"/>
            <a:ext cx="212042" cy="23774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2E3EF55-58BB-C545-AE95-4CD6BA00D09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78576" y="4240814"/>
            <a:ext cx="494764" cy="23774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BF26AFA-E016-BF43-97FC-9191D071D2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78576" y="7771741"/>
            <a:ext cx="494764" cy="23774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93CC7F6-D0E3-FE47-B4F1-47A72F005A2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09893" y="5001280"/>
            <a:ext cx="263447" cy="237744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1A6650A-C153-A443-BF77-B8405AAFD38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99604" y="5381513"/>
            <a:ext cx="173736" cy="18017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B70C45C-FD0A-2A41-B5DA-267DB506EF2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99604" y="8148230"/>
            <a:ext cx="173736" cy="180171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8DBD9005-B8F4-7C42-96BD-E44F130753B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09893" y="9596614"/>
            <a:ext cx="263447" cy="237744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590B5E44-468A-CE40-925C-7DDAC435C64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20744" y="6084404"/>
            <a:ext cx="552596" cy="237744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9FB20A83-EC68-054D-BE77-2270A14FF8F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20744" y="8843635"/>
            <a:ext cx="552596" cy="237744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4DA38BCE-E67A-B341-9C0D-D384F95500A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33597" y="5704173"/>
            <a:ext cx="539743" cy="237744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0C8C7FC4-6E04-DC4C-B710-9B598B5574C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33597" y="9220124"/>
            <a:ext cx="539743" cy="23774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4C718E7-892A-8A4B-AA4F-F12D9EF0B2A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3980" y="1808415"/>
            <a:ext cx="263447" cy="23774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1B5949E-1C4C-CE4E-9B97-398698CD20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4831" y="2188824"/>
            <a:ext cx="552596" cy="23774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6B4F5F6-277D-054A-9C2A-7B882714FFE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7684" y="2569235"/>
            <a:ext cx="539743" cy="23774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3AEE4FF-4707-5847-BC16-A34AC4C8332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3691" y="1485579"/>
            <a:ext cx="173736" cy="18017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273BE34-67F5-AD46-BDF2-AB8B56EC190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5385" y="724761"/>
            <a:ext cx="212042" cy="23774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333DD74-4ECA-474C-8F1C-460E594DF6C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5385" y="4621047"/>
            <a:ext cx="212042" cy="23774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A0A2BAA-CDB7-C147-9B3D-82E2F3A6737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5385" y="8467146"/>
            <a:ext cx="212042" cy="23774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24D0C80-A1EA-744C-B733-98C28E2A577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663" y="1105170"/>
            <a:ext cx="494764" cy="23774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E33DD30-7E46-B547-9C17-A332514086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663" y="4240814"/>
            <a:ext cx="494764" cy="23774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D7205CB-FEF6-9941-8F1E-4870FD27233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663" y="8843635"/>
            <a:ext cx="494764" cy="23774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11619CA-7A27-E14C-A7BE-2A48C8A0FC1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3980" y="5323940"/>
            <a:ext cx="263447" cy="23774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F07C1553-EF83-834E-9570-8E3E8182AAA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3691" y="5001280"/>
            <a:ext cx="173736" cy="18017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210A7EF5-91AB-E945-90D0-92835449C7B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3691" y="8148230"/>
            <a:ext cx="173736" cy="180171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682AD872-FF6F-1042-AD85-1922D0EAC3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3980" y="7771741"/>
            <a:ext cx="263447" cy="237744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BBFD9614-435B-9E4E-B3D4-BC9161A6784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4831" y="6084404"/>
            <a:ext cx="552596" cy="237744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15B1DB49-7310-A041-AD01-1441AE142F1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4831" y="9220124"/>
            <a:ext cx="552596" cy="237744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00287596-71C5-8D43-AC4E-8CAAD0F0706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7684" y="5704173"/>
            <a:ext cx="539743" cy="237744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3C30220-D7EE-844F-A4A9-E5684D8FB0E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7684" y="9596614"/>
            <a:ext cx="539743" cy="23774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AB2C5E9-F7BF-7D45-ACD2-235A0026B5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43342" y="4240814"/>
            <a:ext cx="212042" cy="23774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D037284-4694-D945-ACEF-01E4C4A4A6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43342" y="8855151"/>
            <a:ext cx="212042" cy="23774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573F32A-4A85-1947-B603-7FF7D40F3F8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60620" y="8484419"/>
            <a:ext cx="494764" cy="23774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F9F85B0-3326-1B4A-8A58-55D2B9AC4D5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60620" y="5001280"/>
            <a:ext cx="494764" cy="23774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689FA601-7FE9-BF47-B137-BA419E1594C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91937" y="4621047"/>
            <a:ext cx="263447" cy="23774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461647C-3AA5-7147-B8D4-A995C9949D1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81648" y="5381513"/>
            <a:ext cx="173736" cy="180171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8DC436DA-3DC8-A445-A176-C1548997309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81648" y="7800528"/>
            <a:ext cx="173736" cy="180171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C756D432-DD1D-3C4B-A455-C1D07B03CC4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91937" y="8113687"/>
            <a:ext cx="263447" cy="237744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61B228FA-E4ED-DC47-8FFC-8D250258A0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02788" y="6084404"/>
            <a:ext cx="552596" cy="23774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3BF8C66C-6D75-A142-8220-EFAF475EEFD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02788" y="9225883"/>
            <a:ext cx="552596" cy="237744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F6C0C892-3C8F-3943-B8B9-D4515E6F123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15641" y="5704173"/>
            <a:ext cx="539743" cy="237744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B58C997C-3E6D-494F-8DF6-769514337EBB}"/>
              </a:ext>
            </a:extLst>
          </p:cNvPr>
          <p:cNvSpPr/>
          <p:nvPr/>
        </p:nvSpPr>
        <p:spPr>
          <a:xfrm>
            <a:off x="4056386" y="620665"/>
            <a:ext cx="394291" cy="2264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5661F81C-EC57-1040-BE9F-1DD4087BB5D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15641" y="9596614"/>
            <a:ext cx="539743" cy="23774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AF93D3B-8EF5-E040-8B3E-34E271DA11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60620" y="1808415"/>
            <a:ext cx="494764" cy="23774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49F33DD-FE35-9B49-B5EC-83AD0BC274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43342" y="724761"/>
            <a:ext cx="212042" cy="23774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59E987D-2C79-714C-B9F1-0C683DD835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91937" y="2569235"/>
            <a:ext cx="263447" cy="237744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42126898-6AA5-814D-A955-3EFE26ACACB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81648" y="1485579"/>
            <a:ext cx="173736" cy="180171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F4A21D1A-F5F2-A948-8496-2B01CD9B389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02788" y="2188824"/>
            <a:ext cx="552596" cy="237744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A95F9080-1BC2-F846-A8CB-D769C670BF3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15641" y="1105170"/>
            <a:ext cx="539743" cy="237744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543EAC2C-7E76-964A-962E-C60B932929E0}"/>
              </a:ext>
            </a:extLst>
          </p:cNvPr>
          <p:cNvSpPr/>
          <p:nvPr/>
        </p:nvSpPr>
        <p:spPr>
          <a:xfrm>
            <a:off x="7288075" y="590955"/>
            <a:ext cx="394291" cy="2264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953B9A2-C33E-894B-8F7E-BD8C43E3B83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61298" y="724761"/>
            <a:ext cx="212042" cy="237744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3A03B55-2F08-3C46-BEF6-FE360653857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78576" y="1485579"/>
            <a:ext cx="494764" cy="237744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A2AC4097-F322-0142-B2E7-16EBF83526A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09893" y="1105170"/>
            <a:ext cx="263447" cy="23774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3FDB1C18-372E-C740-8155-7848C3C1BAB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99604" y="1865988"/>
            <a:ext cx="173736" cy="18017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39B6B85-338F-C54A-9A04-10FEA1D7236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20744" y="2188824"/>
            <a:ext cx="552596" cy="237744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5FBB8B46-8A5B-1544-B3E7-5995FC43DE8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33597" y="2569235"/>
            <a:ext cx="539743" cy="237744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7BF941DA-9DAD-B346-871E-0D3CB1FC8C27}"/>
              </a:ext>
            </a:extLst>
          </p:cNvPr>
          <p:cNvSpPr/>
          <p:nvPr/>
        </p:nvSpPr>
        <p:spPr>
          <a:xfrm>
            <a:off x="11209069" y="4359686"/>
            <a:ext cx="394291" cy="2264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4865A3-B728-194C-B8A4-CBAB74DCE6D3}"/>
              </a:ext>
            </a:extLst>
          </p:cNvPr>
          <p:cNvSpPr/>
          <p:nvPr/>
        </p:nvSpPr>
        <p:spPr>
          <a:xfrm>
            <a:off x="8781175" y="2001670"/>
            <a:ext cx="1402242" cy="98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0F28F80-326B-3649-9A1E-CA51AC5491B7}"/>
              </a:ext>
            </a:extLst>
          </p:cNvPr>
          <p:cNvSpPr/>
          <p:nvPr/>
        </p:nvSpPr>
        <p:spPr>
          <a:xfrm>
            <a:off x="5612738" y="2001670"/>
            <a:ext cx="1402242" cy="98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B4D981E-46B4-1F44-9EC2-7770D24C12CA}"/>
              </a:ext>
            </a:extLst>
          </p:cNvPr>
          <p:cNvSpPr/>
          <p:nvPr/>
        </p:nvSpPr>
        <p:spPr>
          <a:xfrm>
            <a:off x="5556322" y="5539248"/>
            <a:ext cx="1402242" cy="98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034A937-415B-3644-9896-C2FEBB7BE064}"/>
              </a:ext>
            </a:extLst>
          </p:cNvPr>
          <p:cNvSpPr/>
          <p:nvPr/>
        </p:nvSpPr>
        <p:spPr>
          <a:xfrm>
            <a:off x="8916828" y="5531633"/>
            <a:ext cx="1244817" cy="98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BF50170-8B7F-3D41-8B6A-E14A35254E1A}"/>
              </a:ext>
            </a:extLst>
          </p:cNvPr>
          <p:cNvSpPr/>
          <p:nvPr/>
        </p:nvSpPr>
        <p:spPr>
          <a:xfrm>
            <a:off x="8903430" y="9209238"/>
            <a:ext cx="1244817" cy="827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18CB3E-2D3E-C341-89CE-B37980759D1D}"/>
              </a:ext>
            </a:extLst>
          </p:cNvPr>
          <p:cNvSpPr/>
          <p:nvPr/>
        </p:nvSpPr>
        <p:spPr>
          <a:xfrm>
            <a:off x="1642941" y="270798"/>
            <a:ext cx="8338457" cy="321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EC7F0B9-B70A-BA4B-B27D-A9E70F60361F}"/>
              </a:ext>
            </a:extLst>
          </p:cNvPr>
          <p:cNvSpPr/>
          <p:nvPr/>
        </p:nvSpPr>
        <p:spPr>
          <a:xfrm>
            <a:off x="1632857" y="3662419"/>
            <a:ext cx="8338457" cy="321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70B72D8-B5BD-EB48-A42E-EBD53D997C8C}"/>
              </a:ext>
            </a:extLst>
          </p:cNvPr>
          <p:cNvSpPr/>
          <p:nvPr/>
        </p:nvSpPr>
        <p:spPr>
          <a:xfrm>
            <a:off x="1823188" y="7167532"/>
            <a:ext cx="8338457" cy="321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B261653-3CF7-4D47-A7FD-46EE4660C4C9}"/>
              </a:ext>
            </a:extLst>
          </p:cNvPr>
          <p:cNvSpPr/>
          <p:nvPr/>
        </p:nvSpPr>
        <p:spPr>
          <a:xfrm>
            <a:off x="5706941" y="9040464"/>
            <a:ext cx="1244817" cy="98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B41F9F1-E25D-E24B-9A84-C6DEBF48979D}"/>
              </a:ext>
            </a:extLst>
          </p:cNvPr>
          <p:cNvSpPr/>
          <p:nvPr/>
        </p:nvSpPr>
        <p:spPr>
          <a:xfrm>
            <a:off x="2467044" y="9059528"/>
            <a:ext cx="1244817" cy="98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7BA3224-D222-FE47-A5BA-868008C7DD0E}"/>
              </a:ext>
            </a:extLst>
          </p:cNvPr>
          <p:cNvSpPr/>
          <p:nvPr/>
        </p:nvSpPr>
        <p:spPr>
          <a:xfrm>
            <a:off x="2467044" y="5521696"/>
            <a:ext cx="1244817" cy="98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38E2903F-7B8B-F347-AA12-4EBFDAF36D9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814771" y="7360285"/>
            <a:ext cx="1310641" cy="164592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F0AC89F0-2157-404A-ACB0-03676BA1FB5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863540" y="395201"/>
            <a:ext cx="1207008" cy="164592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62E8B3CA-9C45-1940-AAB7-0041BCCDAE3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814771" y="3797691"/>
            <a:ext cx="1304545" cy="164592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8775FB89-E735-6846-8FF5-1351CE74A1B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012377" y="3808354"/>
            <a:ext cx="1414273" cy="164592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AE28AF56-2AB2-1345-9084-54885B393A8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212777" y="3794980"/>
            <a:ext cx="1524001" cy="164592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7BF275E7-22A7-4145-8BC6-B7126D9CBB2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256640" y="395201"/>
            <a:ext cx="1426464" cy="164592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0CF1C806-F377-F641-A939-98FDFA53124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005226" y="395201"/>
            <a:ext cx="1316736" cy="164592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4B31C640-9C96-D04A-82EA-5FE2C309A0AF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091900" y="7357669"/>
            <a:ext cx="1420369" cy="164592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264FB4AC-3AC8-3A4B-B50A-9C7AA5E357E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204823" y="7323331"/>
            <a:ext cx="1530097" cy="164592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D5414031-FD53-3240-847E-E8AEC5C0808C}"/>
              </a:ext>
            </a:extLst>
          </p:cNvPr>
          <p:cNvSpPr/>
          <p:nvPr/>
        </p:nvSpPr>
        <p:spPr>
          <a:xfrm>
            <a:off x="2313910" y="2023029"/>
            <a:ext cx="1402242" cy="98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FB66C5D-01F9-014A-913D-52051A17E4FE}"/>
              </a:ext>
            </a:extLst>
          </p:cNvPr>
          <p:cNvGrpSpPr/>
          <p:nvPr/>
        </p:nvGrpSpPr>
        <p:grpSpPr>
          <a:xfrm>
            <a:off x="2270920" y="1846585"/>
            <a:ext cx="1315636" cy="974151"/>
            <a:chOff x="3515107" y="7179849"/>
            <a:chExt cx="1315636" cy="974151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4F76F33D-0B59-7C4D-BE2D-28BC31A37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3515107" y="7179849"/>
              <a:ext cx="338436" cy="974151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BA201892-A4BB-9348-8E32-F7579B695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4002970" y="7438136"/>
              <a:ext cx="755583" cy="182880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D81A26E6-C90C-6A45-A0E8-A326B7AC5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4002970" y="7701583"/>
              <a:ext cx="755583" cy="182880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D27D7046-E22E-234F-8467-C5CBF3CB9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4002970" y="7965030"/>
              <a:ext cx="827773" cy="182880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AAB5DC58-DA45-0E4D-BC04-76399CB8D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4002970" y="7202121"/>
              <a:ext cx="626806" cy="155448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E5F8363-F449-E24B-AFAE-978F7934D564}"/>
              </a:ext>
            </a:extLst>
          </p:cNvPr>
          <p:cNvSpPr/>
          <p:nvPr/>
        </p:nvSpPr>
        <p:spPr>
          <a:xfrm>
            <a:off x="2208147" y="1789476"/>
            <a:ext cx="1428864" cy="111559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4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Chart, bar chart&#10;&#10;Description automatically generated">
            <a:extLst>
              <a:ext uri="{FF2B5EF4-FFF2-40B4-BE49-F238E27FC236}">
                <a16:creationId xmlns:a16="http://schemas.microsoft.com/office/drawing/2014/main" id="{636AA1F5-16C1-D046-93F0-6E0362326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474" y="7187170"/>
            <a:ext cx="3200400" cy="34671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1D022D37-F820-E747-BC08-61DCAEC759B4}"/>
              </a:ext>
            </a:extLst>
          </p:cNvPr>
          <p:cNvSpPr/>
          <p:nvPr/>
        </p:nvSpPr>
        <p:spPr>
          <a:xfrm>
            <a:off x="7130461" y="7651207"/>
            <a:ext cx="539743" cy="2264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Chart, bar chart&#10;&#10;Description automatically generated">
            <a:extLst>
              <a:ext uri="{FF2B5EF4-FFF2-40B4-BE49-F238E27FC236}">
                <a16:creationId xmlns:a16="http://schemas.microsoft.com/office/drawing/2014/main" id="{AB46AC5A-7695-1F42-BB38-1C02A7584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326" y="7187170"/>
            <a:ext cx="3200400" cy="3467100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D570C603-6412-AC43-9991-2AA1774591D0}"/>
              </a:ext>
            </a:extLst>
          </p:cNvPr>
          <p:cNvSpPr/>
          <p:nvPr/>
        </p:nvSpPr>
        <p:spPr>
          <a:xfrm>
            <a:off x="3908927" y="7722783"/>
            <a:ext cx="539743" cy="2264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 descr="Chart, bar chart&#10;&#10;Description automatically generated">
            <a:extLst>
              <a:ext uri="{FF2B5EF4-FFF2-40B4-BE49-F238E27FC236}">
                <a16:creationId xmlns:a16="http://schemas.microsoft.com/office/drawing/2014/main" id="{D7B0CD6E-176E-124F-8936-D16DA7638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068" y="7187170"/>
            <a:ext cx="3200400" cy="3467100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C86E0F96-0A5D-CA4B-BF19-0010A08F334D}"/>
              </a:ext>
            </a:extLst>
          </p:cNvPr>
          <p:cNvSpPr/>
          <p:nvPr/>
        </p:nvSpPr>
        <p:spPr>
          <a:xfrm>
            <a:off x="720173" y="7753494"/>
            <a:ext cx="539743" cy="2264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30" descr="Chart, bar chart&#10;&#10;Description automatically generated">
            <a:extLst>
              <a:ext uri="{FF2B5EF4-FFF2-40B4-BE49-F238E27FC236}">
                <a16:creationId xmlns:a16="http://schemas.microsoft.com/office/drawing/2014/main" id="{AB78B8AE-8763-7C4F-B056-3664BCFAA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5462" y="3672221"/>
            <a:ext cx="3200400" cy="346710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62689764-6B91-0648-BD35-F64BC8375EF4}"/>
              </a:ext>
            </a:extLst>
          </p:cNvPr>
          <p:cNvSpPr/>
          <p:nvPr/>
        </p:nvSpPr>
        <p:spPr>
          <a:xfrm>
            <a:off x="7178577" y="4163247"/>
            <a:ext cx="472992" cy="2264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Picture 70" descr="Chart, bar chart&#10;&#10;Description automatically generated">
            <a:extLst>
              <a:ext uri="{FF2B5EF4-FFF2-40B4-BE49-F238E27FC236}">
                <a16:creationId xmlns:a16="http://schemas.microsoft.com/office/drawing/2014/main" id="{641005A1-4DC3-5E42-BB4D-6605DCAD8A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3796" y="3672221"/>
            <a:ext cx="3200400" cy="3467100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40AE18A7-C43F-1941-A7D3-6B57587CEAAC}"/>
              </a:ext>
            </a:extLst>
          </p:cNvPr>
          <p:cNvSpPr/>
          <p:nvPr/>
        </p:nvSpPr>
        <p:spPr>
          <a:xfrm>
            <a:off x="3960620" y="4096747"/>
            <a:ext cx="502083" cy="2264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 descr="Chart, bar chart&#10;&#10;Description automatically generated">
            <a:extLst>
              <a:ext uri="{FF2B5EF4-FFF2-40B4-BE49-F238E27FC236}">
                <a16:creationId xmlns:a16="http://schemas.microsoft.com/office/drawing/2014/main" id="{1935F087-F53A-A448-8ED0-6314A599B5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236" y="3672221"/>
            <a:ext cx="3200400" cy="3467100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484E5E7-8F81-CE44-AFAE-43AABF6D817D}"/>
              </a:ext>
            </a:extLst>
          </p:cNvPr>
          <p:cNvSpPr/>
          <p:nvPr/>
        </p:nvSpPr>
        <p:spPr>
          <a:xfrm>
            <a:off x="710535" y="4208944"/>
            <a:ext cx="539743" cy="2264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 descr="Chart, bar chart&#10;&#10;Description automatically generated">
            <a:extLst>
              <a:ext uri="{FF2B5EF4-FFF2-40B4-BE49-F238E27FC236}">
                <a16:creationId xmlns:a16="http://schemas.microsoft.com/office/drawing/2014/main" id="{4BE07D51-E836-1447-B4FB-A3634E276D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7739" y="157273"/>
            <a:ext cx="3200400" cy="3467100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D4C16D38-6C6A-AE45-9F87-20DE702A450F}"/>
              </a:ext>
            </a:extLst>
          </p:cNvPr>
          <p:cNvSpPr/>
          <p:nvPr/>
        </p:nvSpPr>
        <p:spPr>
          <a:xfrm>
            <a:off x="7133597" y="620665"/>
            <a:ext cx="539743" cy="2264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Chart, bar chart&#10;&#10;Description automatically generated">
            <a:extLst>
              <a:ext uri="{FF2B5EF4-FFF2-40B4-BE49-F238E27FC236}">
                <a16:creationId xmlns:a16="http://schemas.microsoft.com/office/drawing/2014/main" id="{0B399245-4C36-8145-822E-675B07AE18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4429" y="157273"/>
            <a:ext cx="3200400" cy="3467100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BC998292-1B93-394C-ADA0-68B15EF06C67}"/>
              </a:ext>
            </a:extLst>
          </p:cNvPr>
          <p:cNvSpPr/>
          <p:nvPr/>
        </p:nvSpPr>
        <p:spPr>
          <a:xfrm>
            <a:off x="3910934" y="640332"/>
            <a:ext cx="539743" cy="2264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EC4A1EF0-0A2E-854E-9EB6-8FF89A7CA4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831" y="157273"/>
            <a:ext cx="3200400" cy="34671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BCC78379-84EC-C847-B9F5-BD51342D7D96}"/>
              </a:ext>
            </a:extLst>
          </p:cNvPr>
          <p:cNvSpPr/>
          <p:nvPr/>
        </p:nvSpPr>
        <p:spPr>
          <a:xfrm>
            <a:off x="710535" y="619062"/>
            <a:ext cx="539743" cy="2264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2DF92B-4513-2D40-83D1-47073B15C576}"/>
              </a:ext>
            </a:extLst>
          </p:cNvPr>
          <p:cNvSpPr/>
          <p:nvPr/>
        </p:nvSpPr>
        <p:spPr>
          <a:xfrm>
            <a:off x="871875" y="680482"/>
            <a:ext cx="394291" cy="2264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A2E3EF55-58BB-C545-AE95-4CD6BA00D09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78576" y="4240814"/>
            <a:ext cx="494764" cy="23774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BF26AFA-E016-BF43-97FC-9191D071D2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78576" y="7771741"/>
            <a:ext cx="494764" cy="23774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93CC7F6-D0E3-FE47-B4F1-47A72F005A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09893" y="5001280"/>
            <a:ext cx="263447" cy="237744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8DBD9005-B8F4-7C42-96BD-E44F130753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09893" y="9596614"/>
            <a:ext cx="263447" cy="237744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590B5E44-468A-CE40-925C-7DDAC435C64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20744" y="6084404"/>
            <a:ext cx="552596" cy="237744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9FB20A83-EC68-054D-BE77-2270A14FF8F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20744" y="8843635"/>
            <a:ext cx="552596" cy="237744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4DA38BCE-E67A-B341-9C0D-D384F95500A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33597" y="5704173"/>
            <a:ext cx="539743" cy="237744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0C8C7FC4-6E04-DC4C-B710-9B598B5574C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33597" y="9220124"/>
            <a:ext cx="539743" cy="23774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4C718E7-892A-8A4B-AA4F-F12D9EF0B2A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4388" y="1808415"/>
            <a:ext cx="263447" cy="23774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1B5949E-1C4C-CE4E-9B97-398698CD20C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5239" y="2188824"/>
            <a:ext cx="552596" cy="23774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6B4F5F6-277D-054A-9C2A-7B882714FFE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8092" y="2569235"/>
            <a:ext cx="539743" cy="23774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24D0C80-A1EA-744C-B733-98C28E2A577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3071" y="1105170"/>
            <a:ext cx="494764" cy="23774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E33DD30-7E46-B547-9C17-A332514086B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663" y="4240814"/>
            <a:ext cx="494764" cy="23774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D7205CB-FEF6-9941-8F1E-4870FD27233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663" y="8843635"/>
            <a:ext cx="494764" cy="23774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11619CA-7A27-E14C-A7BE-2A48C8A0FC1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3980" y="5323940"/>
            <a:ext cx="263447" cy="237744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682AD872-FF6F-1042-AD85-1922D0EAC3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3980" y="7771741"/>
            <a:ext cx="263447" cy="237744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BBFD9614-435B-9E4E-B3D4-BC9161A6784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4831" y="6084404"/>
            <a:ext cx="552596" cy="237744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15B1DB49-7310-A041-AD01-1441AE142F1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4831" y="9220124"/>
            <a:ext cx="552596" cy="237744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00287596-71C5-8D43-AC4E-8CAAD0F070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7684" y="5704173"/>
            <a:ext cx="539743" cy="237744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3C30220-D7EE-844F-A4A9-E5684D8FB0E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7684" y="9596614"/>
            <a:ext cx="539743" cy="23774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573F32A-4A85-1947-B603-7FF7D40F3F8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60620" y="8484419"/>
            <a:ext cx="494764" cy="23774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F9F85B0-3326-1B4A-8A58-55D2B9AC4D5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60620" y="5001280"/>
            <a:ext cx="494764" cy="23774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689FA601-7FE9-BF47-B137-BA419E1594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91937" y="4621047"/>
            <a:ext cx="263447" cy="23774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C756D432-DD1D-3C4B-A455-C1D07B03CC4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91937" y="8113687"/>
            <a:ext cx="263447" cy="237744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61B228FA-E4ED-DC47-8FFC-8D250258A0B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02788" y="6084404"/>
            <a:ext cx="552596" cy="23774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3BF8C66C-6D75-A142-8220-EFAF475EEFD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02788" y="9225883"/>
            <a:ext cx="552596" cy="237744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F6C0C892-3C8F-3943-B8B9-D4515E6F123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15641" y="5704173"/>
            <a:ext cx="539743" cy="237744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B58C997C-3E6D-494F-8DF6-769514337EBB}"/>
              </a:ext>
            </a:extLst>
          </p:cNvPr>
          <p:cNvSpPr/>
          <p:nvPr/>
        </p:nvSpPr>
        <p:spPr>
          <a:xfrm>
            <a:off x="4056386" y="620665"/>
            <a:ext cx="394291" cy="2264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5661F81C-EC57-1040-BE9F-1DD4087BB5D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15641" y="9596614"/>
            <a:ext cx="539743" cy="23774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AF93D3B-8EF5-E040-8B3E-34E271DA11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60620" y="1808415"/>
            <a:ext cx="494764" cy="23774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59E987D-2C79-714C-B9F1-0C683DD835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91937" y="2569235"/>
            <a:ext cx="263447" cy="237744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F4A21D1A-F5F2-A948-8496-2B01CD9B389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02788" y="2188824"/>
            <a:ext cx="552596" cy="237744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A95F9080-1BC2-F846-A8CB-D769C670BF3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15641" y="1105170"/>
            <a:ext cx="539743" cy="237744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543EAC2C-7E76-964A-962E-C60B932929E0}"/>
              </a:ext>
            </a:extLst>
          </p:cNvPr>
          <p:cNvSpPr/>
          <p:nvPr/>
        </p:nvSpPr>
        <p:spPr>
          <a:xfrm>
            <a:off x="7288075" y="590955"/>
            <a:ext cx="394291" cy="2264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3A03B55-2F08-3C46-BEF6-FE360653857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78576" y="1485579"/>
            <a:ext cx="494764" cy="237744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A2AC4097-F322-0142-B2E7-16EBF83526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09893" y="1105170"/>
            <a:ext cx="263447" cy="237744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39B6B85-338F-C54A-9A04-10FEA1D7236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20744" y="2188824"/>
            <a:ext cx="552596" cy="237744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5FBB8B46-8A5B-1544-B3E7-5995FC43DE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33597" y="2569235"/>
            <a:ext cx="539743" cy="237744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7BF941DA-9DAD-B346-871E-0D3CB1FC8C27}"/>
              </a:ext>
            </a:extLst>
          </p:cNvPr>
          <p:cNvSpPr/>
          <p:nvPr/>
        </p:nvSpPr>
        <p:spPr>
          <a:xfrm>
            <a:off x="11209069" y="4359686"/>
            <a:ext cx="394291" cy="2264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4865A3-B728-194C-B8A4-CBAB74DCE6D3}"/>
              </a:ext>
            </a:extLst>
          </p:cNvPr>
          <p:cNvSpPr/>
          <p:nvPr/>
        </p:nvSpPr>
        <p:spPr>
          <a:xfrm>
            <a:off x="8781175" y="2001670"/>
            <a:ext cx="1402242" cy="98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0F28F80-326B-3649-9A1E-CA51AC5491B7}"/>
              </a:ext>
            </a:extLst>
          </p:cNvPr>
          <p:cNvSpPr/>
          <p:nvPr/>
        </p:nvSpPr>
        <p:spPr>
          <a:xfrm>
            <a:off x="5612738" y="2001670"/>
            <a:ext cx="1402242" cy="98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B4D981E-46B4-1F44-9EC2-7770D24C12CA}"/>
              </a:ext>
            </a:extLst>
          </p:cNvPr>
          <p:cNvSpPr/>
          <p:nvPr/>
        </p:nvSpPr>
        <p:spPr>
          <a:xfrm>
            <a:off x="5556322" y="5539248"/>
            <a:ext cx="1402242" cy="98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034A937-415B-3644-9896-C2FEBB7BE064}"/>
              </a:ext>
            </a:extLst>
          </p:cNvPr>
          <p:cNvSpPr/>
          <p:nvPr/>
        </p:nvSpPr>
        <p:spPr>
          <a:xfrm>
            <a:off x="8916828" y="5531633"/>
            <a:ext cx="1244817" cy="98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BF50170-8B7F-3D41-8B6A-E14A35254E1A}"/>
              </a:ext>
            </a:extLst>
          </p:cNvPr>
          <p:cNvSpPr/>
          <p:nvPr/>
        </p:nvSpPr>
        <p:spPr>
          <a:xfrm>
            <a:off x="8903430" y="9209238"/>
            <a:ext cx="1244817" cy="827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18CB3E-2D3E-C341-89CE-B37980759D1D}"/>
              </a:ext>
            </a:extLst>
          </p:cNvPr>
          <p:cNvSpPr/>
          <p:nvPr/>
        </p:nvSpPr>
        <p:spPr>
          <a:xfrm>
            <a:off x="1642941" y="270798"/>
            <a:ext cx="8338457" cy="321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EC7F0B9-B70A-BA4B-B27D-A9E70F60361F}"/>
              </a:ext>
            </a:extLst>
          </p:cNvPr>
          <p:cNvSpPr/>
          <p:nvPr/>
        </p:nvSpPr>
        <p:spPr>
          <a:xfrm>
            <a:off x="1632857" y="3662419"/>
            <a:ext cx="8338457" cy="321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70B72D8-B5BD-EB48-A42E-EBD53D997C8C}"/>
              </a:ext>
            </a:extLst>
          </p:cNvPr>
          <p:cNvSpPr/>
          <p:nvPr/>
        </p:nvSpPr>
        <p:spPr>
          <a:xfrm>
            <a:off x="1823188" y="7167532"/>
            <a:ext cx="8338457" cy="321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B261653-3CF7-4D47-A7FD-46EE4660C4C9}"/>
              </a:ext>
            </a:extLst>
          </p:cNvPr>
          <p:cNvSpPr/>
          <p:nvPr/>
        </p:nvSpPr>
        <p:spPr>
          <a:xfrm>
            <a:off x="5706941" y="9040464"/>
            <a:ext cx="1244817" cy="98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B41F9F1-E25D-E24B-9A84-C6DEBF48979D}"/>
              </a:ext>
            </a:extLst>
          </p:cNvPr>
          <p:cNvSpPr/>
          <p:nvPr/>
        </p:nvSpPr>
        <p:spPr>
          <a:xfrm>
            <a:off x="2467044" y="9059528"/>
            <a:ext cx="1244817" cy="98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7BA3224-D222-FE47-A5BA-868008C7DD0E}"/>
              </a:ext>
            </a:extLst>
          </p:cNvPr>
          <p:cNvSpPr/>
          <p:nvPr/>
        </p:nvSpPr>
        <p:spPr>
          <a:xfrm>
            <a:off x="2467044" y="5521696"/>
            <a:ext cx="1244817" cy="98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38E2903F-7B8B-F347-AA12-4EBFDAF36D9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14771" y="7360285"/>
            <a:ext cx="1310641" cy="164592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F0AC89F0-2157-404A-ACB0-03676BA1FB5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863540" y="395201"/>
            <a:ext cx="1207008" cy="164592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62E8B3CA-9C45-1940-AAB7-0041BCCDAE3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814771" y="3797691"/>
            <a:ext cx="1304545" cy="164592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8775FB89-E735-6846-8FF5-1351CE74A1B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12377" y="3808354"/>
            <a:ext cx="1414273" cy="164592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AE28AF56-2AB2-1345-9084-54885B393A8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212777" y="3794980"/>
            <a:ext cx="1524001" cy="164592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7BF275E7-22A7-4145-8BC6-B7126D9CBB2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256640" y="395201"/>
            <a:ext cx="1426464" cy="164592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0CF1C806-F377-F641-A939-98FDFA53124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005226" y="395201"/>
            <a:ext cx="1316736" cy="164592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4B31C640-9C96-D04A-82EA-5FE2C309A0A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091900" y="7357669"/>
            <a:ext cx="1420369" cy="164592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264FB4AC-3AC8-3A4B-B50A-9C7AA5E357E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204823" y="7323331"/>
            <a:ext cx="1530097" cy="164592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D5414031-FD53-3240-847E-E8AEC5C0808C}"/>
              </a:ext>
            </a:extLst>
          </p:cNvPr>
          <p:cNvSpPr/>
          <p:nvPr/>
        </p:nvSpPr>
        <p:spPr>
          <a:xfrm>
            <a:off x="2313910" y="2023029"/>
            <a:ext cx="1402242" cy="98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FB66C5D-01F9-014A-913D-52051A17E4FE}"/>
              </a:ext>
            </a:extLst>
          </p:cNvPr>
          <p:cNvGrpSpPr/>
          <p:nvPr/>
        </p:nvGrpSpPr>
        <p:grpSpPr>
          <a:xfrm>
            <a:off x="2270920" y="1846585"/>
            <a:ext cx="1315636" cy="974151"/>
            <a:chOff x="3515107" y="7179849"/>
            <a:chExt cx="1315636" cy="974151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4F76F33D-0B59-7C4D-BE2D-28BC31A37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3515107" y="7179849"/>
              <a:ext cx="338436" cy="974151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BA201892-A4BB-9348-8E32-F7579B695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4002970" y="7438136"/>
              <a:ext cx="755583" cy="182880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D81A26E6-C90C-6A45-A0E8-A326B7AC5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4002970" y="7701583"/>
              <a:ext cx="755583" cy="182880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D27D7046-E22E-234F-8467-C5CBF3CB9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4002970" y="7965030"/>
              <a:ext cx="827773" cy="182880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AAB5DC58-DA45-0E4D-BC04-76399CB8D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4002970" y="7202121"/>
              <a:ext cx="626806" cy="155448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E5F8363-F449-E24B-AFAE-978F7934D564}"/>
              </a:ext>
            </a:extLst>
          </p:cNvPr>
          <p:cNvSpPr/>
          <p:nvPr/>
        </p:nvSpPr>
        <p:spPr>
          <a:xfrm>
            <a:off x="2208147" y="1789476"/>
            <a:ext cx="1428864" cy="111559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6772D377-90CB-3845-AB7A-2593F5326FA1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006517" y="724858"/>
            <a:ext cx="231318" cy="237744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EA317C42-398E-FE47-A794-DFBEF04D678C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213910" y="723944"/>
            <a:ext cx="231318" cy="237744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6801A986-3B24-8B4E-BE4C-AE3F46611E7A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438556" y="720394"/>
            <a:ext cx="231318" cy="237744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08E640AC-C3AE-DD42-AF2F-7675AB18C1B4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211661" y="4240025"/>
            <a:ext cx="231318" cy="237744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81DC8FF4-8660-1244-AEFB-0A03DD3E9641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98185" y="4621045"/>
            <a:ext cx="231318" cy="237744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97A2626C-383B-0540-8F80-BAAE347D10ED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438556" y="4621045"/>
            <a:ext cx="231318" cy="237744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CF32F9F9-1DD6-BD46-B6D6-A1818C422844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438556" y="8490378"/>
            <a:ext cx="231318" cy="237744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4E2D559F-452C-FA48-B055-EAB8BD5ED07E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211661" y="8856018"/>
            <a:ext cx="231318" cy="237744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B67BEDFB-C039-6245-BCAC-D2CEDFDED9D0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98185" y="8484419"/>
            <a:ext cx="231318" cy="237744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830B6501-CB2F-9140-A805-A15D217CDB2D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35095" y="1478721"/>
            <a:ext cx="302740" cy="228600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F635CAD4-7359-EB4B-9550-9ACF53EEEE17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142488" y="1474785"/>
            <a:ext cx="302740" cy="22860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39FA5D5B-13BF-6A48-8DE8-25501897C204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379626" y="1838926"/>
            <a:ext cx="302740" cy="228600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79AB84F6-5550-3045-92A7-447CB244B509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376510" y="5365170"/>
            <a:ext cx="302740" cy="228600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AAB9A507-E46A-B749-A2F1-7EE07475C8C5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47538" y="4976703"/>
            <a:ext cx="302740" cy="22860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180203E9-72F3-4048-A46C-BB8F8DC0DF32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143087" y="5375895"/>
            <a:ext cx="302740" cy="228600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5B062CA2-8AE3-3A44-A633-A0BBD1855446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367134" y="8143132"/>
            <a:ext cx="302740" cy="228600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3BB6C351-0855-3D42-8288-1131E3EB9924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155891" y="7767585"/>
            <a:ext cx="302740" cy="228600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A21FEBF0-D12F-9641-9F97-DDE3B00516FA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43483" y="8130957"/>
            <a:ext cx="30274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8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0A91E4-5536-6B43-B57D-6E8042C5E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697" y="6239106"/>
            <a:ext cx="520700" cy="469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0D5E5C-6F05-CF44-8A29-11137383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8936" y="5399134"/>
            <a:ext cx="977900" cy="469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46CA0D-99C9-EC4F-B8D0-0DB2B624B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500" y="3612864"/>
            <a:ext cx="4191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995D55-D3B5-044C-B146-E394C2818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1786" y="4505999"/>
            <a:ext cx="1092200" cy="469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C2AA77-0E28-4F4E-9F5D-CCF9E21D9A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5200" y="7136228"/>
            <a:ext cx="1066800" cy="46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F437BE-EBFD-3C40-80D2-90533246FA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7886" y="7976200"/>
            <a:ext cx="342900" cy="355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8F10823-E741-604E-938E-D3130F4F76D4}"/>
              </a:ext>
            </a:extLst>
          </p:cNvPr>
          <p:cNvSpPr/>
          <p:nvPr/>
        </p:nvSpPr>
        <p:spPr>
          <a:xfrm>
            <a:off x="10048943" y="6118596"/>
            <a:ext cx="1244817" cy="98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A9AB9E-B937-F448-A9C6-592BF36F10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5558" y="4421018"/>
            <a:ext cx="1310641" cy="1645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9425F6-FE2E-3048-84E6-9BC94ECB9A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14771" y="3669077"/>
            <a:ext cx="1304545" cy="1645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7B6E7F-5230-6E42-A17C-40613F44B7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57998" y="3644836"/>
            <a:ext cx="1414273" cy="1645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A118BD-A943-3B46-B027-1AE2810593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16459" y="3123515"/>
            <a:ext cx="1524001" cy="1645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EB9660-1290-E44E-947B-A6A42B86F2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16159" y="4658653"/>
            <a:ext cx="1420369" cy="1645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7B6464-F10F-7044-A58E-91E30C280D2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19515" y="4421018"/>
            <a:ext cx="1530097" cy="1645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7FFC6D0-60DB-B742-8AB7-2F1810D438C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63540" y="395201"/>
            <a:ext cx="1207008" cy="1645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8362DC-BE1D-854D-8BD2-19E11AEE470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56640" y="395201"/>
            <a:ext cx="1426464" cy="1645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B5308F-59B8-0444-98E2-CF70DC18B94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05226" y="395201"/>
            <a:ext cx="1316736" cy="1645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4ED39AB-B23C-BF42-9B7F-B489AA27FC0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15107" y="4585610"/>
            <a:ext cx="338436" cy="1653496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F1DEBE81-1600-2D4B-96CF-7D8D52FE45FD}"/>
              </a:ext>
            </a:extLst>
          </p:cNvPr>
          <p:cNvGrpSpPr/>
          <p:nvPr/>
        </p:nvGrpSpPr>
        <p:grpSpPr>
          <a:xfrm>
            <a:off x="3515107" y="7179849"/>
            <a:ext cx="1315636" cy="974151"/>
            <a:chOff x="3515107" y="7179849"/>
            <a:chExt cx="1315636" cy="97415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0D2BDD5-4691-FD42-A2DA-DDCDD7C05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515107" y="7179849"/>
              <a:ext cx="338436" cy="974151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9A58817-31AB-BB47-82F7-3701C7032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002970" y="7438136"/>
              <a:ext cx="755583" cy="18288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D4C8C71-D5FD-1D43-9FCE-2B9F1DBBF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002970" y="7701583"/>
              <a:ext cx="755583" cy="18288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F142D5F-3D85-764F-8281-B2D11E356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002970" y="7965030"/>
              <a:ext cx="827773" cy="18288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747BB1B-F930-5647-BFE1-4659B05E1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4002970" y="7202121"/>
              <a:ext cx="626806" cy="155448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90F7582-99BA-404F-AD9E-ED5D014D38F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068938" y="2509367"/>
            <a:ext cx="231319" cy="2377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3A23FF-62BA-7647-8982-469479F5C37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167872" y="1679736"/>
            <a:ext cx="6223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5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824</TotalTime>
  <Words>39</Words>
  <Application>Microsoft Macintosh PowerPoint</Application>
  <PresentationFormat>Custom</PresentationFormat>
  <Paragraphs>19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Hyunju Kim</dc:creator>
  <cp:lastModifiedBy>Hyunju Kim</cp:lastModifiedBy>
  <cp:revision>46</cp:revision>
  <cp:lastPrinted>2021-04-08T23:29:35Z</cp:lastPrinted>
  <dcterms:created xsi:type="dcterms:W3CDTF">2021-04-08T12:27:33Z</dcterms:created>
  <dcterms:modified xsi:type="dcterms:W3CDTF">2021-04-18T02:10:43Z</dcterms:modified>
</cp:coreProperties>
</file>