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7"/>
    <p:restoredTop sz="94675"/>
  </p:normalViewPr>
  <p:slideViewPr>
    <p:cSldViewPr snapToGrid="0" snapToObjects="1">
      <p:cViewPr varScale="1">
        <p:scale>
          <a:sx n="138" d="100"/>
          <a:sy n="138" d="100"/>
        </p:scale>
        <p:origin x="17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7FA87-4D22-8643-93DA-07EFC3C8A5CA}" type="datetimeFigureOut">
              <a:rPr lang="en-US" smtClean="0"/>
              <a:t>9/8/20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37D716-D642-594D-9604-D9F696032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85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7D716-D642-594D-9604-D9F6960321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4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8DDFF-2FA9-3C47-A09E-3BA3B49CE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E5A5F3-1022-714B-BB11-6780D6397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7D35D-19EB-8E48-9113-72AC85174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8B0C0-98CE-2A4E-BC0A-27A5969DF65D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00B15-43C0-9242-8266-3ED73D65D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86F94-19E1-2F4C-A8BB-F063D810A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A59C5-6881-F84D-B85F-CE15169BA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7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C653E-0D4A-014B-93F9-D47EFFF4B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69CFEC-D2C0-3649-80C6-F3D4FD9B5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42604-6571-F14B-941A-74DE24791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8B0C0-98CE-2A4E-BC0A-27A5969DF65D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28A56-8601-A541-93E5-774A23DB4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ADB7B-25BA-7942-8ADF-9EC5B5889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A59C5-6881-F84D-B85F-CE15169BA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38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EFD331-5229-164D-A7DA-6D684072EF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609F6-E49E-DF47-86DA-E9EA0067D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6DABB-274C-F741-83AB-A3A9AEBAC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8B0C0-98CE-2A4E-BC0A-27A5969DF65D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491CA-E20C-6143-BB3F-D7E8AB101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04A8B-4B71-394E-8194-11C110FE2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A59C5-6881-F84D-B85F-CE15169BA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21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747DF-4456-9A45-A5B8-C636AFA4D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14A4F-F034-5141-95B5-74E57CC94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93F74-4751-334A-ADCC-CD01B9E9F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8B0C0-98CE-2A4E-BC0A-27A5969DF65D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759B2-25F0-4E43-9A0B-CD4380336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FC238-7CE6-5E49-9980-A5C9A272A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A59C5-6881-F84D-B85F-CE15169BA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17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86F16-E8F0-3E41-B657-F57B9D508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59C0D-47E9-F344-9A4A-FF359F550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598AD-42A1-E84B-BDCF-E7A16B626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8B0C0-98CE-2A4E-BC0A-27A5969DF65D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606BE-E71F-A446-B896-5D400D939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A3C29-E463-A441-AB77-ABD0B7EC7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A59C5-6881-F84D-B85F-CE15169BA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16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4CEA-DC93-A04A-B516-388746DBF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2A1F3-FB65-9C45-A5E8-D847FB2D2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EFBCA9-35FF-F443-8696-2A0E3A54B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ADFD3-B952-9E41-A8C3-6D85A40B9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8B0C0-98CE-2A4E-BC0A-27A5969DF65D}" type="datetimeFigureOut">
              <a:rPr lang="en-US" smtClean="0"/>
              <a:t>9/8/20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086388-E653-F840-8DEC-A1FCC3E1A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91FEE-FE3C-0E4E-9D7B-6FB590D8F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A59C5-6881-F84D-B85F-CE15169BA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42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92E83-3D9E-E745-B793-D5752B71D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FE2D9-50B7-7D46-BE14-BBAE1ADBB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4F5DF7-63FC-524E-9462-618FFEFC3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FFA699-B9B1-4546-AD8E-C76FD1B70E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3CAA6F-7821-2A41-94DB-85B4CED25C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2332D2-4AF6-604B-85E6-3DE82C0D1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8B0C0-98CE-2A4E-BC0A-27A5969DF65D}" type="datetimeFigureOut">
              <a:rPr lang="en-US" smtClean="0"/>
              <a:t>9/8/20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CBE5C7-343D-4145-A7B2-266C466F2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8E707-1F6F-E848-8EEB-EB1FE0ECF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A59C5-6881-F84D-B85F-CE15169BA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06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308EB-87B5-0E4B-81C2-4B6A75B09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EE137A-3FEA-9442-9994-1B75F517C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8B0C0-98CE-2A4E-BC0A-27A5969DF65D}" type="datetimeFigureOut">
              <a:rPr lang="en-US" smtClean="0"/>
              <a:t>9/8/20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EC8E9A-C7F7-634C-B9CA-40CD3A3AF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9EDE7A-407D-2043-90D9-9EE62E2AA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A59C5-6881-F84D-B85F-CE15169BA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1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4D7983-4FA2-A94C-814E-BEA786AC8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8B0C0-98CE-2A4E-BC0A-27A5969DF65D}" type="datetimeFigureOut">
              <a:rPr lang="en-US" smtClean="0"/>
              <a:t>9/8/20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38BC2A-2785-034B-9960-B25DAF02F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3AD6D-FAEA-F047-B61E-2F97A54AD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A59C5-6881-F84D-B85F-CE15169BA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04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A7E72-2D55-2547-A75E-452FA0FF9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AB923-AE84-4F42-A430-7105EA342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613525-17CF-A640-8B6C-2BEA96D7B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548B2-2AF6-CC47-86AE-0BD1630AD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8B0C0-98CE-2A4E-BC0A-27A5969DF65D}" type="datetimeFigureOut">
              <a:rPr lang="en-US" smtClean="0"/>
              <a:t>9/8/20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9DE00-CF1E-8C42-87BC-DA930427F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3E30C-593E-B242-B320-0DD640347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A59C5-6881-F84D-B85F-CE15169BA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402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0BD93-326D-5846-89BF-23A14D567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31A7A2-1AD5-B44C-AFA3-955A69E178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688A8-9764-8E46-8D63-2621931E1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849FD-032C-F743-96CB-CDAFE8230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8B0C0-98CE-2A4E-BC0A-27A5969DF65D}" type="datetimeFigureOut">
              <a:rPr lang="en-US" smtClean="0"/>
              <a:t>9/8/20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18917-D361-084B-8A9D-92B789468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32EDD5-DA27-D945-8AE7-A66B3B783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A59C5-6881-F84D-B85F-CE15169BA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4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BBD3FD-836C-FC49-AFE9-BE4F80403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7BD8A-BA73-8D4F-ACD9-E7FD705CF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EDDEE-11A2-9545-8AFC-B81A15DEDC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8B0C0-98CE-2A4E-BC0A-27A5969DF65D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C34FF-94FC-E34C-8481-77773404C4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A9CAD-FB77-5946-B1F6-F0AA3D6F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A59C5-6881-F84D-B85F-CE15169BA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612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4BDAAD-7DB1-D54F-8EEE-1631CEEAD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880" y="129637"/>
            <a:ext cx="1920240" cy="208026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A075776-4641-4345-862D-A7E6916B2B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0144" y="129637"/>
            <a:ext cx="1920240" cy="208026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556C899-F575-D345-8418-ED420A69B4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1618" y="129637"/>
            <a:ext cx="1920240" cy="2080260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8C766EFA-BDC4-FA4F-B495-5FCD5CFC9B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0144" y="2298457"/>
            <a:ext cx="1920240" cy="2080260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0765711-4168-7D4A-8C0C-83F376D5EE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35880" y="2298457"/>
            <a:ext cx="1920240" cy="2080260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84E095B-2A5C-654D-9BA5-E7D5C325A1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71618" y="2298457"/>
            <a:ext cx="1920240" cy="2080260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4C1DAA-8E08-C14E-BE29-3051B43F4D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00144" y="4482299"/>
            <a:ext cx="1920240" cy="2080260"/>
          </a:xfrm>
          <a:prstGeom prst="rect">
            <a:avLst/>
          </a:prstGeom>
        </p:spPr>
      </p:pic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0A3E207-D8D4-9544-99E9-B3480EAF17F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35880" y="4482299"/>
            <a:ext cx="1920240" cy="2080260"/>
          </a:xfrm>
          <a:prstGeom prst="rect">
            <a:avLst/>
          </a:prstGeom>
        </p:spPr>
      </p:pic>
      <p:pic>
        <p:nvPicPr>
          <p:cNvPr id="21" name="Picture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AAA0C1CA-21DA-9C4C-831B-BF88894789B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71618" y="4482299"/>
            <a:ext cx="1920240" cy="208026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01083C6-3F11-0340-9E56-F00833D3AA85}"/>
              </a:ext>
            </a:extLst>
          </p:cNvPr>
          <p:cNvSpPr txBox="1"/>
          <p:nvPr/>
        </p:nvSpPr>
        <p:spPr>
          <a:xfrm>
            <a:off x="300398" y="383344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Abundance only</a:t>
            </a:r>
          </a:p>
        </p:txBody>
      </p:sp>
    </p:spTree>
    <p:extLst>
      <p:ext uri="{BB962C8B-B14F-4D97-AF65-F5344CB8AC3E}">
        <p14:creationId xmlns:p14="http://schemas.microsoft.com/office/powerpoint/2010/main" val="2461898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C70786-4F6D-154B-A40F-92BC030E7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612" y="124357"/>
            <a:ext cx="1920240" cy="2080260"/>
          </a:xfrm>
          <a:prstGeom prst="rect">
            <a:avLst/>
          </a:prstGeom>
        </p:spPr>
      </p:pic>
      <p:pic>
        <p:nvPicPr>
          <p:cNvPr id="41" name="Picture 4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4BBCA1-EC8D-3047-B051-4F5D06D02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880" y="124357"/>
            <a:ext cx="1920240" cy="2080260"/>
          </a:xfrm>
          <a:prstGeom prst="rect">
            <a:avLst/>
          </a:prstGeom>
        </p:spPr>
      </p:pic>
      <p:pic>
        <p:nvPicPr>
          <p:cNvPr id="43" name="Picture 4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B68E6C-E445-CA41-9437-50F7B63CAA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8230" y="124358"/>
            <a:ext cx="1920240" cy="2080260"/>
          </a:xfrm>
          <a:prstGeom prst="rect">
            <a:avLst/>
          </a:prstGeom>
        </p:spPr>
      </p:pic>
      <p:pic>
        <p:nvPicPr>
          <p:cNvPr id="45" name="Picture 4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191761-8CB3-EE4C-AEB1-22CF971CDC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0612" y="2447548"/>
            <a:ext cx="1920240" cy="2080260"/>
          </a:xfrm>
          <a:prstGeom prst="rect">
            <a:avLst/>
          </a:prstGeom>
        </p:spPr>
      </p:pic>
      <p:pic>
        <p:nvPicPr>
          <p:cNvPr id="47" name="Picture 4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08E4CB-13B8-4F41-9283-6CF1513F2F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7062" y="2378089"/>
            <a:ext cx="1920240" cy="2080260"/>
          </a:xfrm>
          <a:prstGeom prst="rect">
            <a:avLst/>
          </a:prstGeom>
        </p:spPr>
      </p:pic>
      <p:pic>
        <p:nvPicPr>
          <p:cNvPr id="49" name="Picture 4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2E589BF-72F0-4145-B4F5-1B0D9F5AFF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38230" y="2447549"/>
            <a:ext cx="1920240" cy="2080260"/>
          </a:xfrm>
          <a:prstGeom prst="rect">
            <a:avLst/>
          </a:prstGeom>
        </p:spPr>
      </p:pic>
      <p:pic>
        <p:nvPicPr>
          <p:cNvPr id="51" name="Picture 50" descr="A screenshot of a cell phone&#10;&#10;Description automatically generated">
            <a:extLst>
              <a:ext uri="{FF2B5EF4-FFF2-40B4-BE49-F238E27FC236}">
                <a16:creationId xmlns:a16="http://schemas.microsoft.com/office/drawing/2014/main" id="{FA3EF133-8661-0642-B69F-C9AB137C48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54712" y="4678096"/>
            <a:ext cx="1920240" cy="2080260"/>
          </a:xfrm>
          <a:prstGeom prst="rect">
            <a:avLst/>
          </a:prstGeom>
        </p:spPr>
      </p:pic>
      <p:pic>
        <p:nvPicPr>
          <p:cNvPr id="53" name="Picture 5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F45ADAD-B5F5-2C45-BD01-878C4765C34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57062" y="4678096"/>
            <a:ext cx="1920240" cy="2080260"/>
          </a:xfrm>
          <a:prstGeom prst="rect">
            <a:avLst/>
          </a:prstGeom>
        </p:spPr>
      </p:pic>
      <p:pic>
        <p:nvPicPr>
          <p:cNvPr id="55" name="Picture 5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334FE1D-C155-C440-9E57-5EA8C9161C9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65584" y="4678096"/>
            <a:ext cx="1920240" cy="208026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A0CFDB6C-891B-EA4E-AAD6-3611E823B477}"/>
              </a:ext>
            </a:extLst>
          </p:cNvPr>
          <p:cNvSpPr txBox="1"/>
          <p:nvPr/>
        </p:nvSpPr>
        <p:spPr>
          <a:xfrm>
            <a:off x="375058" y="494270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 + Abundance</a:t>
            </a:r>
          </a:p>
        </p:txBody>
      </p:sp>
    </p:spTree>
    <p:extLst>
      <p:ext uri="{BB962C8B-B14F-4D97-AF65-F5344CB8AC3E}">
        <p14:creationId xmlns:p14="http://schemas.microsoft.com/office/powerpoint/2010/main" val="1347288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5FB2FE-383F-4043-B6FA-F436FBA7318A}"/>
              </a:ext>
            </a:extLst>
          </p:cNvPr>
          <p:cNvSpPr txBox="1"/>
          <p:nvPr/>
        </p:nvSpPr>
        <p:spPr>
          <a:xfrm>
            <a:off x="375058" y="494270"/>
            <a:ext cx="102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Topology</a:t>
            </a:r>
          </a:p>
        </p:txBody>
      </p:sp>
      <p:pic>
        <p:nvPicPr>
          <p:cNvPr id="22" name="Picture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19B34D-A252-4944-82C8-4B637F8B4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547" y="151461"/>
            <a:ext cx="1920240" cy="2080260"/>
          </a:xfrm>
          <a:prstGeom prst="rect">
            <a:avLst/>
          </a:prstGeom>
        </p:spPr>
      </p:pic>
      <p:pic>
        <p:nvPicPr>
          <p:cNvPr id="24" name="Picture 2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48FB1D-0099-B44D-834C-BDCC45E5B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107" y="151461"/>
            <a:ext cx="1920240" cy="2080260"/>
          </a:xfrm>
          <a:prstGeom prst="rect">
            <a:avLst/>
          </a:prstGeom>
        </p:spPr>
      </p:pic>
      <p:pic>
        <p:nvPicPr>
          <p:cNvPr id="26" name="Picture 2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068FA5-9126-2A47-AB5F-A3DE603E52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8667" y="151461"/>
            <a:ext cx="1920240" cy="2080260"/>
          </a:xfrm>
          <a:prstGeom prst="rect">
            <a:avLst/>
          </a:prstGeom>
        </p:spPr>
      </p:pic>
      <p:pic>
        <p:nvPicPr>
          <p:cNvPr id="28" name="Picture 2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52F27BC-76F2-F84F-93EC-5CCC0D7EAC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7836" y="2327383"/>
            <a:ext cx="1920240" cy="2080260"/>
          </a:xfrm>
          <a:prstGeom prst="rect">
            <a:avLst/>
          </a:prstGeom>
        </p:spPr>
      </p:pic>
      <p:pic>
        <p:nvPicPr>
          <p:cNvPr id="30" name="Picture 2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EC985A-7BF6-8F45-AF19-45973E16BD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4107" y="2327383"/>
            <a:ext cx="1920240" cy="2080260"/>
          </a:xfrm>
          <a:prstGeom prst="rect">
            <a:avLst/>
          </a:prstGeom>
        </p:spPr>
      </p:pic>
      <p:pic>
        <p:nvPicPr>
          <p:cNvPr id="32" name="Picture 31" descr="A screenshot of a cell phone&#10;&#10;Description automatically generated">
            <a:extLst>
              <a:ext uri="{FF2B5EF4-FFF2-40B4-BE49-F238E27FC236}">
                <a16:creationId xmlns:a16="http://schemas.microsoft.com/office/drawing/2014/main" id="{01DD9682-7754-1F43-B25D-8254FC15B5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8667" y="2327383"/>
            <a:ext cx="1920240" cy="2080260"/>
          </a:xfrm>
          <a:prstGeom prst="rect">
            <a:avLst/>
          </a:prstGeom>
        </p:spPr>
      </p:pic>
      <p:pic>
        <p:nvPicPr>
          <p:cNvPr id="34" name="Picture 3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52D349-2C94-9244-8E30-3E2D86D6CA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77836" y="4503305"/>
            <a:ext cx="1920240" cy="2080260"/>
          </a:xfrm>
          <a:prstGeom prst="rect">
            <a:avLst/>
          </a:prstGeom>
        </p:spPr>
      </p:pic>
      <p:pic>
        <p:nvPicPr>
          <p:cNvPr id="36" name="Picture 3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E2D0BFB-BDCF-7747-ACCF-22B78EF0023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24107" y="4503305"/>
            <a:ext cx="1920240" cy="2080260"/>
          </a:xfrm>
          <a:prstGeom prst="rect">
            <a:avLst/>
          </a:prstGeom>
        </p:spPr>
      </p:pic>
      <p:pic>
        <p:nvPicPr>
          <p:cNvPr id="38" name="Picture 3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09F4B6-09BD-6446-9785-21A9A1A8753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18667" y="4503305"/>
            <a:ext cx="1920240" cy="208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7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5FB2FE-383F-4043-B6FA-F436FBA7318A}"/>
              </a:ext>
            </a:extLst>
          </p:cNvPr>
          <p:cNvSpPr txBox="1"/>
          <p:nvPr/>
        </p:nvSpPr>
        <p:spPr>
          <a:xfrm>
            <a:off x="375058" y="494270"/>
            <a:ext cx="139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 + Topology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ED4E20-C8F3-6044-BD69-DDECA0646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363" y="197082"/>
            <a:ext cx="1920240" cy="2080260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E55255C-2E0A-214E-A1D2-85BCC8B10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145" y="197082"/>
            <a:ext cx="1920240" cy="2080260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074FC4C-28E0-A74D-BE45-23F2F62C1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8927" y="197082"/>
            <a:ext cx="1920240" cy="2080260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3BAB4B-55E5-3845-80DE-6AA5589501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9363" y="2333510"/>
            <a:ext cx="1920240" cy="2080260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367523-CD3A-3E4D-8D90-A6E763C5A4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9145" y="2335878"/>
            <a:ext cx="1920240" cy="2080260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2D025D-A319-194A-A731-3584D9973E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18927" y="2333510"/>
            <a:ext cx="1920240" cy="2080260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CD1103-84F5-6247-B3BA-928ED95A2C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59363" y="4469939"/>
            <a:ext cx="1920240" cy="2080260"/>
          </a:xfrm>
          <a:prstGeom prst="rect">
            <a:avLst/>
          </a:prstGeom>
        </p:spPr>
      </p:pic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E82CCC-DB3D-074F-B72B-7A3F2A91949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39145" y="4469939"/>
            <a:ext cx="1920240" cy="2080260"/>
          </a:xfrm>
          <a:prstGeom prst="rect">
            <a:avLst/>
          </a:prstGeom>
        </p:spPr>
      </p:pic>
      <p:pic>
        <p:nvPicPr>
          <p:cNvPr id="20" name="Picture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81E270A6-14E9-784C-B078-A91F2C2772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18927" y="4469939"/>
            <a:ext cx="1920240" cy="208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864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5FB2FE-383F-4043-B6FA-F436FBA7318A}"/>
              </a:ext>
            </a:extLst>
          </p:cNvPr>
          <p:cNvSpPr txBox="1"/>
          <p:nvPr/>
        </p:nvSpPr>
        <p:spPr>
          <a:xfrm>
            <a:off x="375058" y="494270"/>
            <a:ext cx="2316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Topology + Abundance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B69D8A0-9C08-894F-9089-C2C448496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039" y="440690"/>
            <a:ext cx="1920240" cy="208026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9F5147-A721-3C47-800E-10C5AAF7A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491" y="440690"/>
            <a:ext cx="1920240" cy="2080260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59C2192-D2A0-8647-9382-06ADC2467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8091" y="443692"/>
            <a:ext cx="1920240" cy="2080260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AAEB0BB-3995-1243-96A1-4788D54A7D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2039" y="2570826"/>
            <a:ext cx="1920240" cy="2080260"/>
          </a:xfrm>
          <a:prstGeom prst="rect">
            <a:avLst/>
          </a:prstGeom>
        </p:spPr>
      </p:pic>
      <p:pic>
        <p:nvPicPr>
          <p:cNvPr id="21" name="Picture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B1EC24-6B71-9340-9633-74DEAF6AD5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0065" y="2570826"/>
            <a:ext cx="1920240" cy="2080260"/>
          </a:xfrm>
          <a:prstGeom prst="rect">
            <a:avLst/>
          </a:prstGeom>
        </p:spPr>
      </p:pic>
      <p:pic>
        <p:nvPicPr>
          <p:cNvPr id="23" name="Picture 2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740A769-1BE7-9345-8A09-4F0A1005F2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08091" y="2570826"/>
            <a:ext cx="1920240" cy="2080260"/>
          </a:xfrm>
          <a:prstGeom prst="rect">
            <a:avLst/>
          </a:prstGeom>
        </p:spPr>
      </p:pic>
      <p:pic>
        <p:nvPicPr>
          <p:cNvPr id="25" name="Picture 2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89FC52-BB0F-BA40-AFD5-DAC4FF205B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92039" y="4651086"/>
            <a:ext cx="1920240" cy="2080260"/>
          </a:xfrm>
          <a:prstGeom prst="rect">
            <a:avLst/>
          </a:prstGeom>
        </p:spPr>
      </p:pic>
      <p:pic>
        <p:nvPicPr>
          <p:cNvPr id="27" name="Picture 2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ACE912B-D5EE-0E48-9F97-62282A1340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50065" y="4651086"/>
            <a:ext cx="1920240" cy="2080260"/>
          </a:xfrm>
          <a:prstGeom prst="rect">
            <a:avLst/>
          </a:prstGeom>
        </p:spPr>
      </p:pic>
      <p:pic>
        <p:nvPicPr>
          <p:cNvPr id="29" name="Picture 2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2AD0A1F-FD4D-994A-9CFF-36BBF662C4B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08091" y="4651086"/>
            <a:ext cx="1920240" cy="208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535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5FB2FE-383F-4043-B6FA-F436FBA7318A}"/>
              </a:ext>
            </a:extLst>
          </p:cNvPr>
          <p:cNvSpPr txBox="1"/>
          <p:nvPr/>
        </p:nvSpPr>
        <p:spPr>
          <a:xfrm>
            <a:off x="375058" y="494270"/>
            <a:ext cx="268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 + Topology + Abundance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16552F-474B-644C-8CB8-550F86747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796" y="365986"/>
            <a:ext cx="1920240" cy="208026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152BDDB-F6D7-2F4C-B133-7F359F405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474" y="365986"/>
            <a:ext cx="1920240" cy="2080260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646F0C7-C2AE-3C4E-9A18-776D13B0FC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8549" y="365986"/>
            <a:ext cx="1920240" cy="2080260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9834D8-FFA5-824A-8799-81D68F1BCB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2796" y="2480367"/>
            <a:ext cx="1920240" cy="2080260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C83CCE0-47C8-114D-8E54-18770DBDEE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8474" y="2480367"/>
            <a:ext cx="1920240" cy="2080260"/>
          </a:xfrm>
          <a:prstGeom prst="rect">
            <a:avLst/>
          </a:prstGeom>
        </p:spPr>
      </p:pic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6648789D-DD25-C040-83FB-56D7F78253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4152" y="2480367"/>
            <a:ext cx="1920240" cy="2080260"/>
          </a:xfrm>
          <a:prstGeom prst="rect">
            <a:avLst/>
          </a:prstGeom>
        </p:spPr>
      </p:pic>
      <p:pic>
        <p:nvPicPr>
          <p:cNvPr id="20" name="Picture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E33B2F07-4210-0A43-B03C-6A51D620F4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92796" y="4594748"/>
            <a:ext cx="1920240" cy="2080260"/>
          </a:xfrm>
          <a:prstGeom prst="rect">
            <a:avLst/>
          </a:prstGeom>
        </p:spPr>
      </p:pic>
      <p:pic>
        <p:nvPicPr>
          <p:cNvPr id="24" name="Picture 2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44D985-4B3A-7948-B58A-7FFCCCD7ACF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28474" y="4593484"/>
            <a:ext cx="1920240" cy="2080260"/>
          </a:xfrm>
          <a:prstGeom prst="rect">
            <a:avLst/>
          </a:prstGeom>
        </p:spPr>
      </p:pic>
      <p:pic>
        <p:nvPicPr>
          <p:cNvPr id="28" name="Picture 2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9CBDB2-42D7-0A4D-A8FB-AA20C388684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64152" y="4593484"/>
            <a:ext cx="1920240" cy="208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244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18</Words>
  <Application>Microsoft Macintosh PowerPoint</Application>
  <PresentationFormat>Widescreen</PresentationFormat>
  <Paragraphs>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Hyunju Kim</dc:creator>
  <cp:lastModifiedBy>Hyunju Kim</cp:lastModifiedBy>
  <cp:revision>14</cp:revision>
  <dcterms:created xsi:type="dcterms:W3CDTF">2020-09-08T10:48:03Z</dcterms:created>
  <dcterms:modified xsi:type="dcterms:W3CDTF">2020-09-08T11:39:41Z</dcterms:modified>
</cp:coreProperties>
</file>