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5CDD5-86B2-4CCA-BA0F-A93A07C4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D6B2D7A-33AB-4F90-ADC2-48759CDE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6C5B53-D9C5-4D03-90A7-273C57D8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56A243-30DB-44B1-85FC-68CE650A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F53B15-1BD6-4AEB-A49F-3C14AFEA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12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6CAC13-1532-4BFD-A1B0-74873911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9C49B31-A987-4FD0-92DF-C4363ACDA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E7E72A-BFA5-4ED1-837C-3E24C686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1B3344-4653-48E8-8F0B-46B2921B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EC183C-146A-4772-8492-43BCD311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06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268F03C-9178-4CC4-B725-641E355EF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547A272-D46A-4F7F-B638-529A8C6EE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A9B34C-A2CC-45A5-A579-9C91ED0C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E329C3-1473-4B32-9D45-070EA7E6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6FC284-8485-40AB-B5FC-346C3468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56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C44F17-F90C-4845-AC43-F305B93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82F38E-BF21-4278-BFB5-17AF70B8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6F3F7E-9208-4FB1-AFA6-24418156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30FE76-D3FF-440D-88EF-57CA0660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BCA942-8303-4770-BCF5-33BABA62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748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FDA57C-0E6A-4C8D-8DC4-0C8BB4C4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F69898-3D94-4D6A-856E-022BB1D6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C7BA69-27E7-455F-A346-EF51A7E4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2D52D1-EE64-4BC7-8F89-0DC75DEA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39DA85-A21E-47D0-BDBB-96C7F525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570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E83ED-B1AD-468A-8999-B8CAA989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748C1D-3135-4876-A99D-72D742A99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3D53BB-E215-4564-BCE7-8DFAF8026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54DC6A-6424-4995-B0B1-20CBA8A2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87D4E0-A767-4E80-B228-3D8519C0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C469E37-3BE8-4FF1-94EF-8FA3E84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15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6B72D6-25DC-4DF1-AA9E-802F67A4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340C244-747D-4490-9146-A9EA8463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8370A1-CE8B-4946-A1E7-9351FD8C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14F08D0-E1CF-4407-9E6F-F8C13F50C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159DCA2-8E8B-4722-A9FA-25C741E73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F524A78-8CDC-49C2-87A3-17CC309F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6D9020F-2B2B-4A57-98BB-3E777072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234F095-6628-4C1B-81B6-CBC31A22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77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9484E2-480E-4AEE-B6E4-A0AE3718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A3B48FF-A599-447E-A3F3-A90A3C37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AF4ABC1-BCC0-4AB9-8606-6C7E72E6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561BA4-5CD0-4885-A988-A6154FD1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70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BBDF8F2-D5A0-44E0-B9F4-F61B2299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E14BC9-AA04-4769-9523-B2F4FE5A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7DEBB3-8E28-4FE0-A9DA-8FFB6FE8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673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04C2B7-82DA-4B61-A665-15680E5F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51CE3E-13AA-477D-A397-9739CE458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4440BBB-535F-441F-B41C-05258D6B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62699F6-E6A7-4DFD-800F-44F68F69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9CFD656-16B7-4799-8251-7307BA20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8E2ED4-1094-4588-9155-54667CBE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441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80D029-5B37-4518-A679-2AC6BDCA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5CA9C2F-7E24-40E8-B52E-D05E2EE50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525DF0F-6F4F-46D4-AA29-5ED7EAA44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2A83D64-B10B-40D3-959F-BDC9B9B6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ACD08EF-2BEC-4602-BF8C-554EB805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04EE40-0042-4960-8C96-A66DC70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160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A787DAD-74F8-4242-9F58-585F1F7E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7CD663-E0E1-41F2-BA87-59A93844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A32F52-BACE-497A-ACC1-9053639AD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5A9B-477E-4C43-9F9E-46C422FB76C2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96F0AC-33A1-4B4B-B15E-F8F32D214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F4D84E-70A2-4358-8AE2-C6C8EF180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17E9-8CB6-4D80-BA8A-5A57B9F52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48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E7921D0-13E7-44D7-B075-AC4F96A7D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2" y="859696"/>
            <a:ext cx="7200000" cy="517142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A31C4EF-FE3A-496B-80FC-E195E9B03165}"/>
              </a:ext>
            </a:extLst>
          </p:cNvPr>
          <p:cNvSpPr txBox="1"/>
          <p:nvPr/>
        </p:nvSpPr>
        <p:spPr>
          <a:xfrm>
            <a:off x="9204127" y="2440692"/>
            <a:ext cx="26822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Paraméterek</a:t>
            </a:r>
            <a:r>
              <a:rPr lang="en-GB" dirty="0"/>
              <a:t>:</a:t>
            </a:r>
          </a:p>
          <a:p>
            <a:r>
              <a:rPr lang="en-GB" dirty="0"/>
              <a:t>\alpha = 10.1515</a:t>
            </a:r>
          </a:p>
          <a:p>
            <a:r>
              <a:rPr lang="en-GB" dirty="0"/>
              <a:t>r = 1.1</a:t>
            </a:r>
          </a:p>
          <a:p>
            <a:r>
              <a:rPr lang="en-GB" dirty="0"/>
              <a:t>N = 200 (</a:t>
            </a:r>
            <a:r>
              <a:rPr lang="en-GB" dirty="0" err="1"/>
              <a:t>görbe</a:t>
            </a:r>
            <a:r>
              <a:rPr lang="en-GB" dirty="0"/>
              <a:t> </a:t>
            </a:r>
            <a:r>
              <a:rPr lang="en-GB" dirty="0" err="1"/>
              <a:t>felbontása</a:t>
            </a:r>
            <a:r>
              <a:rPr lang="en-GB" dirty="0"/>
              <a:t>)</a:t>
            </a:r>
          </a:p>
          <a:p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D2F4708-2ADA-47BF-9B2D-6BA3B79AB094}"/>
                  </a:ext>
                </a:extLst>
              </p:cNvPr>
              <p:cNvSpPr txBox="1"/>
              <p:nvPr/>
            </p:nvSpPr>
            <p:spPr>
              <a:xfrm>
                <a:off x="6953019" y="2811139"/>
                <a:ext cx="1346266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D2F4708-2ADA-47BF-9B2D-6BA3B79AB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019" y="2811139"/>
                <a:ext cx="1346266" cy="470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43A46A05-2D00-409A-8CC0-6E3186346C9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299285" y="3046460"/>
            <a:ext cx="904842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1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AFF4CD3-F102-491E-9592-4000FBFFC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9" y="1140168"/>
            <a:ext cx="7200000" cy="517142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58912CC-0A13-465E-86BB-984E50674C0B}"/>
              </a:ext>
            </a:extLst>
          </p:cNvPr>
          <p:cNvSpPr txBox="1"/>
          <p:nvPr/>
        </p:nvSpPr>
        <p:spPr>
          <a:xfrm>
            <a:off x="878774" y="439387"/>
            <a:ext cx="675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Deriváltgörbék</a:t>
            </a:r>
            <a:r>
              <a:rPr lang="en-GB" dirty="0"/>
              <a:t> a (z(</a:t>
            </a:r>
            <a:r>
              <a:rPr lang="en-GB" dirty="0" err="1"/>
              <a:t>i</a:t>
            </a:r>
            <a:r>
              <a:rPr lang="en-GB" dirty="0"/>
              <a:t>) + z(i+1))/2 </a:t>
            </a:r>
            <a:r>
              <a:rPr lang="en-GB" dirty="0" err="1"/>
              <a:t>helyen</a:t>
            </a:r>
            <a:r>
              <a:rPr lang="en-GB" dirty="0"/>
              <a:t> </a:t>
            </a:r>
            <a:r>
              <a:rPr lang="en-GB" dirty="0" err="1"/>
              <a:t>kiértékelve</a:t>
            </a:r>
            <a:r>
              <a:rPr lang="en-GB" dirty="0"/>
              <a:t> </a:t>
            </a:r>
            <a:r>
              <a:rPr lang="en-GB" dirty="0" err="1"/>
              <a:t>logaritmikus</a:t>
            </a:r>
            <a:r>
              <a:rPr lang="en-GB" dirty="0"/>
              <a:t> </a:t>
            </a:r>
            <a:r>
              <a:rPr lang="en-GB" dirty="0" err="1"/>
              <a:t>skálán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65F9CCD-3260-4711-BA13-A9A15DA9B488}"/>
              </a:ext>
            </a:extLst>
          </p:cNvPr>
          <p:cNvSpPr txBox="1"/>
          <p:nvPr/>
        </p:nvSpPr>
        <p:spPr>
          <a:xfrm>
            <a:off x="8324603" y="2208809"/>
            <a:ext cx="3062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Ezen</a:t>
            </a:r>
            <a:r>
              <a:rPr lang="en-GB" dirty="0"/>
              <a:t> </a:t>
            </a:r>
            <a:r>
              <a:rPr lang="en-GB" dirty="0" err="1"/>
              <a:t>kis</a:t>
            </a:r>
            <a:r>
              <a:rPr lang="en-GB" dirty="0"/>
              <a:t> ‘r’ </a:t>
            </a:r>
            <a:r>
              <a:rPr lang="en-GB" dirty="0" err="1"/>
              <a:t>értékek</a:t>
            </a:r>
            <a:r>
              <a:rPr lang="en-GB" dirty="0"/>
              <a:t> </a:t>
            </a:r>
            <a:r>
              <a:rPr lang="en-GB" dirty="0" err="1"/>
              <a:t>mellett</a:t>
            </a:r>
            <a:r>
              <a:rPr lang="en-GB" dirty="0"/>
              <a:t> a </a:t>
            </a:r>
            <a:r>
              <a:rPr lang="en-GB" dirty="0" err="1"/>
              <a:t>görbe</a:t>
            </a:r>
            <a:r>
              <a:rPr lang="en-GB" dirty="0"/>
              <a:t> </a:t>
            </a:r>
            <a:r>
              <a:rPr lang="en-GB" dirty="0" err="1"/>
              <a:t>széleiben</a:t>
            </a:r>
            <a:r>
              <a:rPr lang="en-GB" dirty="0"/>
              <a:t> </a:t>
            </a:r>
            <a:r>
              <a:rPr lang="en-GB" dirty="0" err="1"/>
              <a:t>jóval</a:t>
            </a:r>
            <a:r>
              <a:rPr lang="en-GB" dirty="0"/>
              <a:t> </a:t>
            </a:r>
            <a:r>
              <a:rPr lang="en-GB" dirty="0" err="1"/>
              <a:t>kisebb</a:t>
            </a:r>
            <a:r>
              <a:rPr lang="en-GB" dirty="0"/>
              <a:t> a </a:t>
            </a:r>
            <a:r>
              <a:rPr lang="en-GB" dirty="0" err="1"/>
              <a:t>zaj</a:t>
            </a:r>
            <a:r>
              <a:rPr lang="en-GB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907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18941263-F289-46D7-B0C3-607AC328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416"/>
            <a:ext cx="5333333" cy="40000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564DC3E-6461-4401-8C72-E70F74F98795}"/>
              </a:ext>
            </a:extLst>
          </p:cNvPr>
          <p:cNvSpPr txBox="1"/>
          <p:nvPr/>
        </p:nvSpPr>
        <p:spPr>
          <a:xfrm>
            <a:off x="980369" y="1087584"/>
            <a:ext cx="337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Log-log plot a </a:t>
            </a:r>
            <a:r>
              <a:rPr lang="en-GB" dirty="0" err="1"/>
              <a:t>hatás</a:t>
            </a:r>
            <a:r>
              <a:rPr lang="en-GB" dirty="0"/>
              <a:t> </a:t>
            </a:r>
            <a:r>
              <a:rPr lang="en-GB" dirty="0" err="1"/>
              <a:t>potenciál</a:t>
            </a:r>
            <a:r>
              <a:rPr lang="en-GB" dirty="0"/>
              <a:t> </a:t>
            </a:r>
            <a:r>
              <a:rPr lang="en-GB" dirty="0" err="1"/>
              <a:t>részéről</a:t>
            </a:r>
            <a:r>
              <a:rPr lang="en-GB" dirty="0"/>
              <a:t> (z=-1 </a:t>
            </a:r>
            <a:r>
              <a:rPr lang="en-GB" dirty="0" err="1"/>
              <a:t>pontot</a:t>
            </a:r>
            <a:r>
              <a:rPr lang="en-GB" dirty="0"/>
              <a:t> </a:t>
            </a:r>
            <a:r>
              <a:rPr lang="en-GB" dirty="0" err="1"/>
              <a:t>kivéve</a:t>
            </a:r>
            <a:r>
              <a:rPr lang="en-GB" dirty="0"/>
              <a:t>)</a:t>
            </a: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610B800-8561-4A89-9796-2236BE9CB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403" y="2256312"/>
            <a:ext cx="6909686" cy="302820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E6C2320C-D851-4DE6-A5D8-E07C845B6D2D}"/>
              </a:ext>
            </a:extLst>
          </p:cNvPr>
          <p:cNvSpPr txBox="1"/>
          <p:nvPr/>
        </p:nvSpPr>
        <p:spPr>
          <a:xfrm>
            <a:off x="7141656" y="1250314"/>
            <a:ext cx="3789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Log-log </a:t>
            </a:r>
            <a:r>
              <a:rPr lang="en-GB" dirty="0" err="1"/>
              <a:t>adatra</a:t>
            </a:r>
            <a:r>
              <a:rPr lang="en-GB" dirty="0"/>
              <a:t> </a:t>
            </a:r>
            <a:r>
              <a:rPr lang="en-GB" dirty="0" err="1"/>
              <a:t>tett</a:t>
            </a:r>
            <a:r>
              <a:rPr lang="en-GB" dirty="0"/>
              <a:t> </a:t>
            </a:r>
            <a:r>
              <a:rPr lang="en-GB" dirty="0" err="1"/>
              <a:t>egyenes</a:t>
            </a:r>
            <a:r>
              <a:rPr lang="en-GB" dirty="0"/>
              <a:t> </a:t>
            </a:r>
            <a:r>
              <a:rPr lang="en-GB" dirty="0" err="1"/>
              <a:t>illesztése</a:t>
            </a:r>
            <a:endParaRPr lang="en-GB" dirty="0"/>
          </a:p>
          <a:p>
            <a:r>
              <a:rPr lang="en-GB" dirty="0" err="1"/>
              <a:t>Meredeksége</a:t>
            </a:r>
            <a:r>
              <a:rPr lang="en-GB" dirty="0"/>
              <a:t> ≈ 4.6 </a:t>
            </a:r>
            <a:r>
              <a:rPr lang="en-GB" dirty="0" err="1"/>
              <a:t>ennél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alpha-</a:t>
            </a:r>
            <a:r>
              <a:rPr lang="en-GB" dirty="0" err="1"/>
              <a:t>nál</a:t>
            </a:r>
            <a:r>
              <a:rPr lang="en-GB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169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Dominik Szombathy</dc:creator>
  <cp:lastModifiedBy>Dominik Szombathy</cp:lastModifiedBy>
  <cp:revision>1</cp:revision>
  <dcterms:created xsi:type="dcterms:W3CDTF">2021-09-20T06:19:34Z</dcterms:created>
  <dcterms:modified xsi:type="dcterms:W3CDTF">2021-09-20T06:27:35Z</dcterms:modified>
</cp:coreProperties>
</file>