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6" r:id="rId6"/>
    <p:sldId id="258" r:id="rId7"/>
    <p:sldId id="259" r:id="rId8"/>
    <p:sldId id="260" r:id="rId9"/>
    <p:sldId id="263" r:id="rId10"/>
    <p:sldId id="264" r:id="rId11"/>
    <p:sldId id="269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2"/>
  </p:normalViewPr>
  <p:slideViewPr>
    <p:cSldViewPr snapToGrid="0">
      <p:cViewPr varScale="1">
        <p:scale>
          <a:sx n="98" d="100"/>
          <a:sy n="98" d="100"/>
        </p:scale>
        <p:origin x="609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EB06-0E00-8F3F-8C12-612BC42C0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23E33-6C86-87F5-A10F-54250F0CE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3A1B-FF67-4524-62A7-9FC8E12B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994-F61A-EB4D-91ED-647D534B73F5}" type="datetimeFigureOut">
              <a:rPr lang="en-RO" smtClean="0"/>
              <a:t>09/20/2022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60CFD-DAF5-F2AE-C4BE-1841043F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9636E-2B34-74EC-5FD0-C653C033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121-8E98-2744-AB8C-03FDFE69C869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0595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3026-EA4A-7D12-5A11-43D3657A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4F1F8-347A-2AA1-809A-B1A76268F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92AE0-C3CD-6E76-DAF9-EB0DA4F5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994-F61A-EB4D-91ED-647D534B73F5}" type="datetimeFigureOut">
              <a:rPr lang="en-RO" smtClean="0"/>
              <a:t>09/20/2022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ED70E-8048-64A8-E506-7A60C6DF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63EF-1976-D359-F6B3-BD2083EE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121-8E98-2744-AB8C-03FDFE69C869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5320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09751-FDA9-8E70-C4D4-252E462AC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D9926-41DB-30A4-B9FA-DF8D7F18A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3C218-0E1A-B71C-8AF4-B1383C9A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994-F61A-EB4D-91ED-647D534B73F5}" type="datetimeFigureOut">
              <a:rPr lang="en-RO" smtClean="0"/>
              <a:t>09/20/2022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A367-F59F-12C9-1AC0-B5293D06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0D9BC-A427-80A0-FF24-C7B9D21E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121-8E98-2744-AB8C-03FDFE69C869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08371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28CC-56A9-ACFE-C5F2-A9B04646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94BF-590D-8176-B367-90CC731B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54169-D63C-6249-5A69-D3565386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994-F61A-EB4D-91ED-647D534B73F5}" type="datetimeFigureOut">
              <a:rPr lang="en-RO" smtClean="0"/>
              <a:t>09/20/2022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C5CB6-1C0F-444D-7760-2E8B1B51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9F5C-78AF-EAD2-0FEE-9D6C29CD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121-8E98-2744-AB8C-03FDFE69C869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79886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89B5-793C-1826-36BC-FE65EA42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F261F-3B1F-ACFB-0382-2A5CA021B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AE0C8-619E-B500-0473-8BEC7BFE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994-F61A-EB4D-91ED-647D534B73F5}" type="datetimeFigureOut">
              <a:rPr lang="en-RO" smtClean="0"/>
              <a:t>09/20/2022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10A50-D6B4-5856-379C-3FD4229F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D4383-A58E-4069-6F2A-2CF092CC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121-8E98-2744-AB8C-03FDFE69C869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1679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9E40-C412-C12A-15B2-48C7A694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9883-E6A5-5352-F207-FFB012103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885B2-8A92-5E69-0E02-7F8E81B18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27B81-A492-C12A-4319-4969F87C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994-F61A-EB4D-91ED-647D534B73F5}" type="datetimeFigureOut">
              <a:rPr lang="en-RO" smtClean="0"/>
              <a:t>09/20/2022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22AA8-0C70-5799-F47B-20006214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40801-9A94-BF6A-EF9B-553D862E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121-8E98-2744-AB8C-03FDFE69C869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2309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4C05-76EB-A363-AABF-F1632E96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2955D-BB1D-F389-1F70-11DAC32EA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0688C-60FC-459F-3D42-EA8988AF0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B0010-0F88-D327-7C4D-4CD5AFC8A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EC4EE-BA18-A211-69E7-32DF2E5A1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5E6A9-90F8-161C-4D36-D8D95752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994-F61A-EB4D-91ED-647D534B73F5}" type="datetimeFigureOut">
              <a:rPr lang="en-RO" smtClean="0"/>
              <a:t>09/20/2022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8754D-EA04-94A9-B4D9-93FE0990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EE0C3-86CA-388F-2BEC-86BD57D5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121-8E98-2744-AB8C-03FDFE69C869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1382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C4EF-7821-48BF-1EBA-1CBA529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86A05-1988-3F19-6286-8F854167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994-F61A-EB4D-91ED-647D534B73F5}" type="datetimeFigureOut">
              <a:rPr lang="en-RO" smtClean="0"/>
              <a:t>09/20/2022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EBE6E-AABD-C5C0-8F67-AC42F589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B6493-3B8B-DE22-65D5-C3BE4941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121-8E98-2744-AB8C-03FDFE69C869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9264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81D149-FAF6-C261-B32B-EBD8DECC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994-F61A-EB4D-91ED-647D534B73F5}" type="datetimeFigureOut">
              <a:rPr lang="en-RO" smtClean="0"/>
              <a:t>09/20/2022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61EAF-D089-852D-F7E7-CAAF9CA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3C626-E74D-8FC3-F423-3A422CEA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121-8E98-2744-AB8C-03FDFE69C869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78654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01A4-0CCD-416F-F468-9E243167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01305-891A-3F55-80B0-8DDD43F5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F674F-B977-A555-D922-5EE9EDA36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B726A-39FC-BB91-5B5A-2770027F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994-F61A-EB4D-91ED-647D534B73F5}" type="datetimeFigureOut">
              <a:rPr lang="en-RO" smtClean="0"/>
              <a:t>09/20/2022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94E9C-5998-27D9-2CDE-EB06175C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1104A-8CFE-8342-D064-2CD30B66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121-8E98-2744-AB8C-03FDFE69C869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80690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106E-670B-EEFB-B285-147553A4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FCDFB-2886-739B-0A07-1884FBEBF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D7233-FCE4-8A2C-AA15-7C3112FEC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76AB2-4877-EACB-3449-026910B4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6994-F61A-EB4D-91ED-647D534B73F5}" type="datetimeFigureOut">
              <a:rPr lang="en-RO" smtClean="0"/>
              <a:t>09/20/2022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23F83-DB40-95A9-9B26-AB247FEF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1A79D-899A-2C02-AC76-AA85B295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B121-8E98-2744-AB8C-03FDFE69C869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31426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9A6E8-D29D-5E04-6245-914DDB88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70719-9F75-C8C7-4270-37E797181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5B822-EAFC-C228-FB96-8B546882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C6994-F61A-EB4D-91ED-647D534B73F5}" type="datetimeFigureOut">
              <a:rPr lang="en-RO" smtClean="0"/>
              <a:t>09/20/2022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8869B-5239-23AC-68C2-33A3AE873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B909-45E3-E28E-B56E-5655EF1A3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B121-8E98-2744-AB8C-03FDFE69C869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9465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38.emf"/><Relationship Id="rId5" Type="http://schemas.openxmlformats.org/officeDocument/2006/relationships/image" Target="../media/image41.png"/><Relationship Id="rId10" Type="http://schemas.openxmlformats.org/officeDocument/2006/relationships/image" Target="../media/image37.svg"/><Relationship Id="rId4" Type="http://schemas.openxmlformats.org/officeDocument/2006/relationships/image" Target="../media/image40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emf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1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AAA1-A617-DA2A-B705-707DD407D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O" dirty="0"/>
              <a:t>Many body tunneling</a:t>
            </a:r>
          </a:p>
        </p:txBody>
      </p:sp>
    </p:spTree>
    <p:extLst>
      <p:ext uri="{BB962C8B-B14F-4D97-AF65-F5344CB8AC3E}">
        <p14:creationId xmlns:p14="http://schemas.microsoft.com/office/powerpoint/2010/main" val="267523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2F24AF-30B6-AE6A-0496-412A9CF75B5E}"/>
              </a:ext>
            </a:extLst>
          </p:cNvPr>
          <p:cNvSpPr/>
          <p:nvPr/>
        </p:nvSpPr>
        <p:spPr>
          <a:xfrm>
            <a:off x="3385429" y="69185"/>
            <a:ext cx="6862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Instanton </a:t>
            </a:r>
            <a:r>
              <a:rPr lang="hu-HU" sz="3200" b="1" dirty="0" err="1"/>
              <a:t>Theory</a:t>
            </a:r>
            <a:r>
              <a:rPr lang="hu-HU" sz="3200" b="1" dirty="0"/>
              <a:t>: </a:t>
            </a:r>
            <a:r>
              <a:rPr lang="hu-HU" sz="3200" b="1" dirty="0" err="1"/>
              <a:t>Classical</a:t>
            </a:r>
            <a:r>
              <a:rPr lang="hu-HU" sz="3200" b="1" dirty="0"/>
              <a:t> </a:t>
            </a:r>
            <a:r>
              <a:rPr lang="hu-HU" sz="3200" b="1" dirty="0" err="1"/>
              <a:t>trajectories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31F37-686A-6FC0-93DA-24527398B5E5}"/>
              </a:ext>
            </a:extLst>
          </p:cNvPr>
          <p:cNvSpPr txBox="1"/>
          <p:nvPr/>
        </p:nvSpPr>
        <p:spPr>
          <a:xfrm>
            <a:off x="565374" y="650379"/>
            <a:ext cx="613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/>
              <a:t>Quantum</a:t>
            </a:r>
            <a:r>
              <a:rPr lang="hu-HU" sz="2000" dirty="0"/>
              <a:t> </a:t>
            </a:r>
            <a:r>
              <a:rPr lang="hu-HU" sz="2000" dirty="0" err="1"/>
              <a:t>tunneling</a:t>
            </a:r>
            <a:r>
              <a:rPr lang="hu-HU" sz="2000" dirty="0"/>
              <a:t> in </a:t>
            </a:r>
            <a:r>
              <a:rPr lang="hu-HU" sz="2000" dirty="0" err="1"/>
              <a:t>imaginary</a:t>
            </a:r>
            <a:r>
              <a:rPr lang="hu-HU" sz="2000" dirty="0"/>
              <a:t> </a:t>
            </a:r>
            <a:r>
              <a:rPr lang="hu-HU" sz="2000" dirty="0" err="1"/>
              <a:t>time</a:t>
            </a:r>
            <a:r>
              <a:rPr lang="hu-HU" sz="2000" dirty="0"/>
              <a:t>  </a:t>
            </a:r>
            <a:r>
              <a:rPr lang="hu-HU" sz="2000" dirty="0" err="1"/>
              <a:t>Wick-rotation</a:t>
            </a:r>
            <a:endParaRPr lang="hu-H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90823-A9E7-D705-A7B5-EF05EEAFFA30}"/>
                  </a:ext>
                </a:extLst>
              </p:cNvPr>
              <p:cNvSpPr txBox="1"/>
              <p:nvPr/>
            </p:nvSpPr>
            <p:spPr>
              <a:xfrm>
                <a:off x="1323571" y="1085132"/>
                <a:ext cx="9189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→−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90823-A9E7-D705-A7B5-EF05EEAFF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571" y="1085132"/>
                <a:ext cx="918906" cy="307777"/>
              </a:xfrm>
              <a:prstGeom prst="rect">
                <a:avLst/>
              </a:prstGeom>
              <a:blipFill>
                <a:blip r:embed="rId2"/>
                <a:stretch>
                  <a:fillRect l="-5479" r="-4110" b="-800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399292-8B5B-D616-BD11-9CC102662B40}"/>
                  </a:ext>
                </a:extLst>
              </p:cNvPr>
              <p:cNvSpPr txBox="1"/>
              <p:nvPr/>
            </p:nvSpPr>
            <p:spPr>
              <a:xfrm>
                <a:off x="2796223" y="1098929"/>
                <a:ext cx="2575320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𝑖𝑆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→−</m:t>
                      </m:r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=−∫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399292-8B5B-D616-BD11-9CC102662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223" y="1098929"/>
                <a:ext cx="2575320" cy="319511"/>
              </a:xfrm>
              <a:prstGeom prst="rect">
                <a:avLst/>
              </a:prstGeom>
              <a:blipFill>
                <a:blip r:embed="rId3"/>
                <a:stretch>
                  <a:fillRect l="-1970" t="-15385" b="-38462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4850C2-6788-C7C7-81DC-F9022B3E61C9}"/>
                  </a:ext>
                </a:extLst>
              </p:cNvPr>
              <p:cNvSpPr txBox="1"/>
              <p:nvPr/>
            </p:nvSpPr>
            <p:spPr>
              <a:xfrm>
                <a:off x="1639252" y="1809928"/>
                <a:ext cx="1700658" cy="629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20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sSub>
                                    <m:sSubPr>
                                      <m:ctrlPr>
                                        <a:rPr lang="hu-H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hu-HU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𝜚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4850C2-6788-C7C7-81DC-F9022B3E6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252" y="1809928"/>
                <a:ext cx="1700658" cy="629083"/>
              </a:xfrm>
              <a:prstGeom prst="rect">
                <a:avLst/>
              </a:prstGeom>
              <a:blipFill>
                <a:blip r:embed="rId4"/>
                <a:stretch>
                  <a:fillRect l="-1481" b="-1800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D6F803-7998-7CEC-B4F0-5DC01978AD33}"/>
                  </a:ext>
                </a:extLst>
              </p:cNvPr>
              <p:cNvSpPr txBox="1"/>
              <p:nvPr/>
            </p:nvSpPr>
            <p:spPr>
              <a:xfrm>
                <a:off x="949143" y="3089214"/>
                <a:ext cx="9928565" cy="833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𝜚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hu-H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hu-H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hu-H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𝑑𝑧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𝜚</m:t>
                                      </m:r>
                                    </m:num>
                                    <m:den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𝜒</m:t>
                                              </m:r>
                                            </m:e>
                                            <m:sub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D6F803-7998-7CEC-B4F0-5DC01978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43" y="3089214"/>
                <a:ext cx="9928565" cy="833883"/>
              </a:xfrm>
              <a:prstGeom prst="rect">
                <a:avLst/>
              </a:prstGeom>
              <a:blipFill>
                <a:blip r:embed="rId5"/>
                <a:stretch>
                  <a:fillRect l="-766" t="-122388" b="-18806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1B7F72F-C521-EEE2-4E4C-2E3BA68606A4}"/>
              </a:ext>
            </a:extLst>
          </p:cNvPr>
          <p:cNvSpPr txBox="1"/>
          <p:nvPr/>
        </p:nvSpPr>
        <p:spPr>
          <a:xfrm>
            <a:off x="-1623264" y="1450884"/>
            <a:ext cx="927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Time </a:t>
            </a:r>
            <a:r>
              <a:rPr lang="hu-HU" dirty="0" err="1"/>
              <a:t>reparametrization</a:t>
            </a:r>
            <a:r>
              <a:rPr lang="hu-HU" dirty="0"/>
              <a:t> </a:t>
            </a:r>
            <a:r>
              <a:rPr lang="hu-HU" dirty="0" err="1"/>
              <a:t>motivated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numerics</a:t>
            </a:r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804EF-EE03-B05B-B700-2FBA5CC152BB}"/>
              </a:ext>
            </a:extLst>
          </p:cNvPr>
          <p:cNvSpPr txBox="1"/>
          <p:nvPr/>
        </p:nvSpPr>
        <p:spPr>
          <a:xfrm>
            <a:off x="361121" y="2369045"/>
            <a:ext cx="6611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/>
              <a:t>Calculating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b="1" dirty="0" err="1"/>
              <a:t>classical</a:t>
            </a:r>
            <a:r>
              <a:rPr lang="hu-HU" sz="2000" b="1" dirty="0"/>
              <a:t> </a:t>
            </a:r>
            <a:r>
              <a:rPr lang="hu-HU" sz="2000" b="1" dirty="0" err="1"/>
              <a:t>tunneling</a:t>
            </a:r>
            <a:r>
              <a:rPr lang="hu-HU" sz="2000" b="1" dirty="0"/>
              <a:t> </a:t>
            </a:r>
            <a:r>
              <a:rPr lang="hu-HU" sz="2000" b="1" dirty="0" err="1"/>
              <a:t>trajectories</a:t>
            </a:r>
            <a:r>
              <a:rPr lang="hu-HU" sz="2000" b="1" dirty="0"/>
              <a:t> </a:t>
            </a:r>
          </a:p>
          <a:p>
            <a:r>
              <a:rPr lang="hu-HU" sz="2000" dirty="0" err="1"/>
              <a:t>using</a:t>
            </a:r>
            <a:r>
              <a:rPr lang="hu-HU" sz="2000" dirty="0"/>
              <a:t> </a:t>
            </a:r>
            <a:r>
              <a:rPr lang="hu-HU" sz="2000" dirty="0" err="1"/>
              <a:t>simulated</a:t>
            </a:r>
            <a:r>
              <a:rPr lang="hu-HU" sz="2000" dirty="0"/>
              <a:t> </a:t>
            </a:r>
            <a:r>
              <a:rPr lang="hu-HU" sz="2000" dirty="0" err="1"/>
              <a:t>annealing</a:t>
            </a:r>
            <a:r>
              <a:rPr lang="hu-HU" sz="2000" dirty="0"/>
              <a:t> </a:t>
            </a:r>
            <a:r>
              <a:rPr lang="hu-HU" sz="2000" dirty="0" err="1"/>
              <a:t>by</a:t>
            </a:r>
            <a:r>
              <a:rPr lang="hu-HU" sz="2000" dirty="0"/>
              <a:t> </a:t>
            </a:r>
            <a:r>
              <a:rPr lang="hu-HU" sz="2000" dirty="0" err="1"/>
              <a:t>minimizing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Euclidian</a:t>
            </a:r>
            <a:r>
              <a:rPr lang="hu-HU" sz="2000" dirty="0"/>
              <a:t> </a:t>
            </a:r>
            <a:r>
              <a:rPr lang="hu-HU" sz="2000" dirty="0" err="1"/>
              <a:t>action</a:t>
            </a:r>
            <a:r>
              <a:rPr lang="hu-HU" sz="20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A8216-F1C1-CA66-9830-5AAB54F79DE5}"/>
              </a:ext>
            </a:extLst>
          </p:cNvPr>
          <p:cNvSpPr txBox="1"/>
          <p:nvPr/>
        </p:nvSpPr>
        <p:spPr>
          <a:xfrm>
            <a:off x="7763395" y="715780"/>
            <a:ext cx="3800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/>
              <a:t>Trajectories</a:t>
            </a:r>
            <a:r>
              <a:rPr lang="hu-HU" sz="2000" b="1" dirty="0"/>
              <a:t> </a:t>
            </a:r>
            <a:r>
              <a:rPr lang="hu-HU" sz="2000" b="1" dirty="0" err="1"/>
              <a:t>for</a:t>
            </a:r>
            <a:r>
              <a:rPr lang="hu-HU" sz="2000" b="1" dirty="0"/>
              <a:t> N = 3 </a:t>
            </a:r>
            <a:r>
              <a:rPr lang="hu-HU" sz="2000" b="1" dirty="0" err="1"/>
              <a:t>electrons</a:t>
            </a:r>
            <a:endParaRPr lang="hu-H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CFCDC6-D579-E7B5-1805-48DF35DA714A}"/>
                  </a:ext>
                </a:extLst>
              </p:cNvPr>
              <p:cNvSpPr txBox="1"/>
              <p:nvPr/>
            </p:nvSpPr>
            <p:spPr>
              <a:xfrm>
                <a:off x="2795943" y="3991050"/>
                <a:ext cx="2870979" cy="909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1" i="1" smtClean="0">
                              <a:latin typeface="Cambria Math" panose="02040503050406030204" pitchFamily="18" charset="0"/>
                            </a:rPr>
                            <m:t>𝝌</m:t>
                          </m:r>
                          <m:d>
                            <m:d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CFCDC6-D579-E7B5-1805-48DF35DA7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943" y="3991050"/>
                <a:ext cx="2870979" cy="909352"/>
              </a:xfrm>
              <a:prstGeom prst="rect">
                <a:avLst/>
              </a:prstGeom>
              <a:blipFill>
                <a:blip r:embed="rId6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E881F8-34CA-CB28-4122-E0975E8C7914}"/>
                  </a:ext>
                </a:extLst>
              </p:cNvPr>
              <p:cNvSpPr txBox="1"/>
              <p:nvPr/>
            </p:nvSpPr>
            <p:spPr>
              <a:xfrm>
                <a:off x="616684" y="5640124"/>
                <a:ext cx="5696348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hu-H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sup>
                      </m:sSup>
                      <m:rad>
                        <m:radPr>
                          <m:degHide m:val="on"/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𝑑𝑒𝑡</m:t>
                                  </m:r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sSubSup>
                                    <m:sSubSupPr>
                                      <m:ctrlP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b>
                                    <m:sup>
                                      <m: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hu-HU" sz="1600" b="0" i="0" smtClean="0"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b>
                                              <m: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sub>
                                            <m:sup>
                                              <m: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hu-HU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hu-HU" sz="1600" b="0" i="0" smtClean="0"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b>
                                              <m: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sub>
                                            <m:sup>
                                              <m: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hu-HU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hu-HU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hu-HU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hu-HU" sz="1600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𝛀</m:t>
                                              </m:r>
                                            </m:e>
                                            <m:sup>
                                              <m:r>
                                                <a:rPr lang="hu-HU" sz="16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hu-HU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hu-HU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hu-HU" sz="1600" b="0" i="0" smtClean="0"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b>
                                              <m: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sub>
                                            <m:sup>
                                              <m: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hu-HU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hu-HU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hu-HU" sz="1600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𝛀</m:t>
                                              </m:r>
                                            </m:e>
                                            <m:sub>
                                              <m: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hu-HU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hu-HU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E881F8-34CA-CB28-4122-E0975E8C7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4" y="5640124"/>
                <a:ext cx="5696348" cy="756233"/>
              </a:xfrm>
              <a:prstGeom prst="rect">
                <a:avLst/>
              </a:prstGeom>
              <a:blipFill>
                <a:blip r:embed="rId7"/>
                <a:stretch>
                  <a:fillRect l="-1333" t="-1667" b="-500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779601C-13C7-9FB3-B1D8-76E70CB191D4}"/>
              </a:ext>
            </a:extLst>
          </p:cNvPr>
          <p:cNvSpPr txBox="1"/>
          <p:nvPr/>
        </p:nvSpPr>
        <p:spPr>
          <a:xfrm>
            <a:off x="716715" y="3987909"/>
            <a:ext cx="3371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/>
              <a:t>Tunnel</a:t>
            </a:r>
            <a:r>
              <a:rPr lang="hu-HU" sz="2000" b="1" dirty="0"/>
              <a:t> </a:t>
            </a:r>
            <a:r>
              <a:rPr lang="hu-HU" sz="2000" b="1" dirty="0" err="1"/>
              <a:t>splitting</a:t>
            </a:r>
            <a:r>
              <a:rPr lang="hu-HU" sz="20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78018A-2127-B313-3FBA-988696F26694}"/>
                  </a:ext>
                </a:extLst>
              </p:cNvPr>
              <p:cNvSpPr txBox="1"/>
              <p:nvPr/>
            </p:nvSpPr>
            <p:spPr>
              <a:xfrm>
                <a:off x="851805" y="4784965"/>
                <a:ext cx="33876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2000" dirty="0"/>
                  <a:t>Transverse </a:t>
                </a:r>
                <a:r>
                  <a:rPr lang="hu-HU" sz="2000" dirty="0" err="1"/>
                  <a:t>factor</a:t>
                </a:r>
                <a:endParaRPr lang="hu-H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78018A-2127-B313-3FBA-988696F26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05" y="4784965"/>
                <a:ext cx="3387633" cy="707886"/>
              </a:xfrm>
              <a:prstGeom prst="rect">
                <a:avLst/>
              </a:prstGeom>
              <a:blipFill>
                <a:blip r:embed="rId8"/>
                <a:stretch>
                  <a:fillRect l="-2247" t="-5263" b="-7018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352CF3-6AE1-4482-05A3-CA65BD6880FA}"/>
              </a:ext>
            </a:extLst>
          </p:cNvPr>
          <p:cNvCxnSpPr>
            <a:cxnSpLocks/>
          </p:cNvCxnSpPr>
          <p:nvPr/>
        </p:nvCxnSpPr>
        <p:spPr>
          <a:xfrm flipV="1">
            <a:off x="3012944" y="4667544"/>
            <a:ext cx="372486" cy="293291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E1A85EFC-CA26-5845-DFB6-5B130FDC22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8554" y="936216"/>
            <a:ext cx="4709900" cy="35735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C22F35-D957-D1E8-3026-5AC5DA83F3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63395" y="4373052"/>
            <a:ext cx="3633232" cy="2480841"/>
          </a:xfrm>
          <a:prstGeom prst="rect">
            <a:avLst/>
          </a:prstGeom>
        </p:spPr>
      </p:pic>
      <p:sp>
        <p:nvSpPr>
          <p:cNvPr id="29" name="5-point Star 28">
            <a:extLst>
              <a:ext uri="{FF2B5EF4-FFF2-40B4-BE49-F238E27FC236}">
                <a16:creationId xmlns:a16="http://schemas.microsoft.com/office/drawing/2014/main" id="{7FCF62EF-5EB0-0C6F-002B-1064314C259A}"/>
              </a:ext>
            </a:extLst>
          </p:cNvPr>
          <p:cNvSpPr/>
          <p:nvPr/>
        </p:nvSpPr>
        <p:spPr>
          <a:xfrm>
            <a:off x="10059895" y="5757389"/>
            <a:ext cx="146645" cy="146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C4914131-12D5-3622-4665-CE5F18FC7CFC}"/>
              </a:ext>
            </a:extLst>
          </p:cNvPr>
          <p:cNvSpPr/>
          <p:nvPr/>
        </p:nvSpPr>
        <p:spPr>
          <a:xfrm>
            <a:off x="9599622" y="6034531"/>
            <a:ext cx="146645" cy="1466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4395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764DFA-D99B-8357-6202-179C225D29EB}"/>
              </a:ext>
            </a:extLst>
          </p:cNvPr>
          <p:cNvSpPr txBox="1"/>
          <p:nvPr/>
        </p:nvSpPr>
        <p:spPr>
          <a:xfrm>
            <a:off x="4048218" y="106532"/>
            <a:ext cx="348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Classical</a:t>
            </a:r>
            <a:r>
              <a:rPr lang="hu-HU" dirty="0"/>
              <a:t> </a:t>
            </a:r>
            <a:r>
              <a:rPr lang="hu-HU" dirty="0" err="1"/>
              <a:t>trajectories</a:t>
            </a:r>
            <a:r>
              <a:rPr lang="hu-HU" dirty="0"/>
              <a:t> 5 &amp; 7 </a:t>
            </a:r>
            <a:r>
              <a:rPr lang="hu-HU" dirty="0" err="1"/>
              <a:t>particles</a:t>
            </a:r>
            <a:endParaRPr lang="hu-HU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BEFCEE4-6F21-681D-DCA3-23416D88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062"/>
            <a:ext cx="5393788" cy="35318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B5F1398-A40A-680C-7502-95468EA75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12" y="1663062"/>
            <a:ext cx="5393788" cy="35318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1853D6-B753-18FD-CB9B-FEB412B2DC7D}"/>
              </a:ext>
            </a:extLst>
          </p:cNvPr>
          <p:cNvSpPr txBox="1"/>
          <p:nvPr/>
        </p:nvSpPr>
        <p:spPr>
          <a:xfrm>
            <a:off x="2165338" y="122511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 </a:t>
            </a:r>
            <a:r>
              <a:rPr lang="hu-HU" dirty="0" err="1"/>
              <a:t>particle</a:t>
            </a:r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42E7C-F99C-9909-FF8F-93225905321E}"/>
              </a:ext>
            </a:extLst>
          </p:cNvPr>
          <p:cNvSpPr txBox="1"/>
          <p:nvPr/>
        </p:nvSpPr>
        <p:spPr>
          <a:xfrm>
            <a:off x="9033758" y="122511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 </a:t>
            </a:r>
            <a:r>
              <a:rPr lang="hu-HU" dirty="0" err="1"/>
              <a:t>particle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219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CCE43C-2E9D-C7DE-BEB1-392AE87952A8}"/>
              </a:ext>
            </a:extLst>
          </p:cNvPr>
          <p:cNvSpPr/>
          <p:nvPr/>
        </p:nvSpPr>
        <p:spPr>
          <a:xfrm>
            <a:off x="3104005" y="0"/>
            <a:ext cx="6862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200" b="1" dirty="0" err="1"/>
              <a:t>Energy</a:t>
            </a:r>
            <a:r>
              <a:rPr lang="hu-HU" sz="3200" b="1" dirty="0"/>
              <a:t> </a:t>
            </a:r>
            <a:r>
              <a:rPr lang="hu-HU" sz="3200" b="1" dirty="0" err="1"/>
              <a:t>gap</a:t>
            </a:r>
            <a:r>
              <a:rPr lang="hu-HU" sz="3200" b="1" dirty="0"/>
              <a:t>: ED, DMRG and IT </a:t>
            </a:r>
            <a:r>
              <a:rPr lang="hu-HU" sz="3200" b="1" dirty="0" err="1"/>
              <a:t>results</a:t>
            </a:r>
            <a:endParaRPr lang="en-US" sz="3200" b="1" dirty="0"/>
          </a:p>
        </p:txBody>
      </p:sp>
      <p:pic>
        <p:nvPicPr>
          <p:cNvPr id="9" name="Picture 8" descr="Chart, radar chart, scatter chart&#10;&#10;Description automatically generated">
            <a:extLst>
              <a:ext uri="{FF2B5EF4-FFF2-40B4-BE49-F238E27FC236}">
                <a16:creationId xmlns:a16="http://schemas.microsoft.com/office/drawing/2014/main" id="{54B83DBA-F63F-7B9D-1EA0-F5A3539DC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57" y="764326"/>
            <a:ext cx="8438095" cy="31809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52D334A-5A79-4E02-FF41-C2E7AFAA0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8" y="3677048"/>
            <a:ext cx="8438095" cy="31809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F7517C-E41F-8650-09C1-3EA2DCC83524}"/>
              </a:ext>
            </a:extLst>
          </p:cNvPr>
          <p:cNvSpPr txBox="1"/>
          <p:nvPr/>
        </p:nvSpPr>
        <p:spPr>
          <a:xfrm>
            <a:off x="2423604" y="130501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0F70-20A3-19D2-3D13-A979F027EAB4}"/>
              </a:ext>
            </a:extLst>
          </p:cNvPr>
          <p:cNvSpPr txBox="1"/>
          <p:nvPr/>
        </p:nvSpPr>
        <p:spPr>
          <a:xfrm>
            <a:off x="4068276" y="130501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974872-7078-5E4D-B491-539297BA24CF}"/>
              </a:ext>
            </a:extLst>
          </p:cNvPr>
          <p:cNvSpPr txBox="1"/>
          <p:nvPr/>
        </p:nvSpPr>
        <p:spPr>
          <a:xfrm>
            <a:off x="5405600" y="130501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512DE-DFD9-0CA2-683F-A905E4E35FE3}"/>
              </a:ext>
            </a:extLst>
          </p:cNvPr>
          <p:cNvSpPr txBox="1"/>
          <p:nvPr/>
        </p:nvSpPr>
        <p:spPr>
          <a:xfrm>
            <a:off x="6706375" y="130501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40CC5-5EE2-FA64-60CD-03A60B38D004}"/>
              </a:ext>
            </a:extLst>
          </p:cNvPr>
          <p:cNvSpPr txBox="1"/>
          <p:nvPr/>
        </p:nvSpPr>
        <p:spPr>
          <a:xfrm>
            <a:off x="9108489" y="3215383"/>
            <a:ext cx="2796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Orange</a:t>
            </a:r>
            <a:r>
              <a:rPr lang="hu-HU" dirty="0"/>
              <a:t>: DMRG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Blue</a:t>
            </a:r>
            <a:r>
              <a:rPr lang="hu-HU" dirty="0"/>
              <a:t>: 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Black </a:t>
            </a:r>
            <a:r>
              <a:rPr lang="hu-HU" dirty="0" err="1"/>
              <a:t>dash</a:t>
            </a:r>
            <a:r>
              <a:rPr lang="hu-HU" dirty="0"/>
              <a:t>: Instanton</a:t>
            </a:r>
          </a:p>
        </p:txBody>
      </p:sp>
    </p:spTree>
    <p:extLst>
      <p:ext uri="{BB962C8B-B14F-4D97-AF65-F5344CB8AC3E}">
        <p14:creationId xmlns:p14="http://schemas.microsoft.com/office/powerpoint/2010/main" val="319843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9B660F-6B3B-FAF4-902A-DFD90CD8F808}"/>
              </a:ext>
            </a:extLst>
          </p:cNvPr>
          <p:cNvSpPr/>
          <p:nvPr/>
        </p:nvSpPr>
        <p:spPr>
          <a:xfrm>
            <a:off x="3104005" y="0"/>
            <a:ext cx="6862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200" b="1" dirty="0" err="1"/>
              <a:t>Comparison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1040">
                <a:extLst>
                  <a:ext uri="{FF2B5EF4-FFF2-40B4-BE49-F238E27FC236}">
                    <a16:creationId xmlns:a16="http://schemas.microsoft.com/office/drawing/2014/main" id="{25CE1691-8024-C848-1D59-C886BC35A0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8883886"/>
                  </p:ext>
                </p:extLst>
              </p:nvPr>
            </p:nvGraphicFramePr>
            <p:xfrm>
              <a:off x="7331506" y="1126646"/>
              <a:ext cx="4020306" cy="18330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4503">
                      <a:extLst>
                        <a:ext uri="{9D8B030D-6E8A-4147-A177-3AD203B41FA5}">
                          <a16:colId xmlns:a16="http://schemas.microsoft.com/office/drawing/2014/main" val="810687893"/>
                        </a:ext>
                      </a:extLst>
                    </a:gridCol>
                    <a:gridCol w="606216">
                      <a:extLst>
                        <a:ext uri="{9D8B030D-6E8A-4147-A177-3AD203B41FA5}">
                          <a16:colId xmlns:a16="http://schemas.microsoft.com/office/drawing/2014/main" val="167530028"/>
                        </a:ext>
                      </a:extLst>
                    </a:gridCol>
                    <a:gridCol w="711471">
                      <a:extLst>
                        <a:ext uri="{9D8B030D-6E8A-4147-A177-3AD203B41FA5}">
                          <a16:colId xmlns:a16="http://schemas.microsoft.com/office/drawing/2014/main" val="1144533401"/>
                        </a:ext>
                      </a:extLst>
                    </a:gridCol>
                    <a:gridCol w="1129983">
                      <a:extLst>
                        <a:ext uri="{9D8B030D-6E8A-4147-A177-3AD203B41FA5}">
                          <a16:colId xmlns:a16="http://schemas.microsoft.com/office/drawing/2014/main" val="3530394464"/>
                        </a:ext>
                      </a:extLst>
                    </a:gridCol>
                    <a:gridCol w="1088133">
                      <a:extLst>
                        <a:ext uri="{9D8B030D-6E8A-4147-A177-3AD203B41FA5}">
                          <a16:colId xmlns:a16="http://schemas.microsoft.com/office/drawing/2014/main" val="1527673070"/>
                        </a:ext>
                      </a:extLst>
                    </a:gridCol>
                  </a:tblGrid>
                  <a:tr h="392337">
                    <a:tc>
                      <a:txBody>
                        <a:bodyPr/>
                        <a:lstStyle/>
                        <a:p>
                          <a:r>
                            <a:rPr lang="hu-HU" sz="12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hu-HU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</a:rPr>
                                      <m:t>𝒄𝒍</m:t>
                                    </m:r>
                                  </m:sub>
                                  <m:sup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hu-H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hu-HU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sub>
                                  <m:sup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hu-H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sub>
                                </m:sSub>
                                <m:r>
                                  <a:rPr lang="hu-HU" sz="1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hu-HU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hu-HU" sz="1200" b="1" i="1" smtClean="0">
                                        <a:latin typeface="Cambria Math" panose="02040503050406030204" pitchFamily="18" charset="0"/>
                                      </a:rPr>
                                      <m:t>𝒄𝒍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hu-HU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12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hu-HU" sz="1200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sub>
                              </m:sSub>
                            </m:oMath>
                          </a14:m>
                          <a:r>
                            <a:rPr lang="hu-HU" sz="1200" dirty="0"/>
                            <a:t>[</a:t>
                          </a:r>
                          <a:r>
                            <a:rPr lang="hu-HU" sz="1200" dirty="0" err="1"/>
                            <a:t>mV</a:t>
                          </a:r>
                          <a:r>
                            <a:rPr lang="hu-HU" sz="1200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833558"/>
                      </a:ext>
                    </a:extLst>
                  </a:tr>
                  <a:tr h="360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2.9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2.9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104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7238541"/>
                      </a:ext>
                    </a:extLst>
                  </a:tr>
                  <a:tr h="360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4.45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7.4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2.95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350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7158419"/>
                      </a:ext>
                    </a:extLst>
                  </a:tr>
                  <a:tr h="360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7.8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10.8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685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4367339"/>
                      </a:ext>
                    </a:extLst>
                  </a:tr>
                  <a:tr h="360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10.6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13.7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3.1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897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97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1040">
                <a:extLst>
                  <a:ext uri="{FF2B5EF4-FFF2-40B4-BE49-F238E27FC236}">
                    <a16:creationId xmlns:a16="http://schemas.microsoft.com/office/drawing/2014/main" id="{25CE1691-8024-C848-1D59-C886BC35A0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8883886"/>
                  </p:ext>
                </p:extLst>
              </p:nvPr>
            </p:nvGraphicFramePr>
            <p:xfrm>
              <a:off x="7331506" y="1126646"/>
              <a:ext cx="4020306" cy="18330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4503">
                      <a:extLst>
                        <a:ext uri="{9D8B030D-6E8A-4147-A177-3AD203B41FA5}">
                          <a16:colId xmlns:a16="http://schemas.microsoft.com/office/drawing/2014/main" val="810687893"/>
                        </a:ext>
                      </a:extLst>
                    </a:gridCol>
                    <a:gridCol w="606216">
                      <a:extLst>
                        <a:ext uri="{9D8B030D-6E8A-4147-A177-3AD203B41FA5}">
                          <a16:colId xmlns:a16="http://schemas.microsoft.com/office/drawing/2014/main" val="167530028"/>
                        </a:ext>
                      </a:extLst>
                    </a:gridCol>
                    <a:gridCol w="711471">
                      <a:extLst>
                        <a:ext uri="{9D8B030D-6E8A-4147-A177-3AD203B41FA5}">
                          <a16:colId xmlns:a16="http://schemas.microsoft.com/office/drawing/2014/main" val="1144533401"/>
                        </a:ext>
                      </a:extLst>
                    </a:gridCol>
                    <a:gridCol w="1129983">
                      <a:extLst>
                        <a:ext uri="{9D8B030D-6E8A-4147-A177-3AD203B41FA5}">
                          <a16:colId xmlns:a16="http://schemas.microsoft.com/office/drawing/2014/main" val="3530394464"/>
                        </a:ext>
                      </a:extLst>
                    </a:gridCol>
                    <a:gridCol w="1088133">
                      <a:extLst>
                        <a:ext uri="{9D8B030D-6E8A-4147-A177-3AD203B41FA5}">
                          <a16:colId xmlns:a16="http://schemas.microsoft.com/office/drawing/2014/main" val="1527673070"/>
                        </a:ext>
                      </a:extLst>
                    </a:gridCol>
                  </a:tblGrid>
                  <a:tr h="392337">
                    <a:tc>
                      <a:txBody>
                        <a:bodyPr/>
                        <a:lstStyle/>
                        <a:p>
                          <a:r>
                            <a:rPr lang="hu-HU" sz="12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RO"/>
                        </a:p>
                      </a:txBody>
                      <a:tcPr>
                        <a:blipFill>
                          <a:blip r:embed="rId2"/>
                          <a:stretch>
                            <a:fillRect l="-81250" t="-3226" r="-487500" b="-3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RO"/>
                        </a:p>
                      </a:txBody>
                      <a:tcPr>
                        <a:blipFill>
                          <a:blip r:embed="rId2"/>
                          <a:stretch>
                            <a:fillRect l="-155357" t="-3226" r="-317857" b="-3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RO"/>
                        </a:p>
                      </a:txBody>
                      <a:tcPr>
                        <a:blipFill>
                          <a:blip r:embed="rId2"/>
                          <a:stretch>
                            <a:fillRect l="-160674" t="-3226" r="-100000" b="-37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RO"/>
                        </a:p>
                      </a:txBody>
                      <a:tcPr>
                        <a:blipFill>
                          <a:blip r:embed="rId2"/>
                          <a:stretch>
                            <a:fillRect l="-269767" t="-3226" r="-3488" b="-3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33558"/>
                      </a:ext>
                    </a:extLst>
                  </a:tr>
                  <a:tr h="360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2.9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2.9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104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7238541"/>
                      </a:ext>
                    </a:extLst>
                  </a:tr>
                  <a:tr h="360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4.45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7.4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2.95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350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7158419"/>
                      </a:ext>
                    </a:extLst>
                  </a:tr>
                  <a:tr h="360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7.8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10.8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685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4367339"/>
                      </a:ext>
                    </a:extLst>
                  </a:tr>
                  <a:tr h="360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10.6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13.7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3.1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200" dirty="0"/>
                            <a:t>897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9785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BB38D73-8A6E-F04F-CC6C-8387CD4C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830" y="3098539"/>
            <a:ext cx="2853894" cy="1948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F5A14-BED9-C650-A209-C044375EB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81574"/>
            <a:ext cx="6862674" cy="3252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5CCF48-1119-7999-8236-040F161B8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1109"/>
            <a:ext cx="6862675" cy="3252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6A01A9-18E3-60B2-69D9-1F515C149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830" y="4757007"/>
            <a:ext cx="2853894" cy="194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8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65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urface chart&#10;&#10;Description automatically generated">
            <a:extLst>
              <a:ext uri="{FF2B5EF4-FFF2-40B4-BE49-F238E27FC236}">
                <a16:creationId xmlns:a16="http://schemas.microsoft.com/office/drawing/2014/main" id="{9FAA0891-754F-F57F-AB85-6C5B2A310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81" y="4865314"/>
            <a:ext cx="3435793" cy="16782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31071F-9276-03AC-DE65-62EE2BA55499}"/>
                  </a:ext>
                </a:extLst>
              </p:cNvPr>
              <p:cNvSpPr txBox="1"/>
              <p:nvPr/>
            </p:nvSpPr>
            <p:spPr>
              <a:xfrm>
                <a:off x="627755" y="1153550"/>
                <a:ext cx="9054241" cy="17448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u-HU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u-HU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u-HU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hu-HU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hu-HU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hu-HU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hu-HU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hu-HU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hu-HU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hu-HU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hu-HU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hu-HU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hu-HU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d>
                          <m:r>
                            <a:rPr lang="hu-HU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sz="2000" b="0" i="1" dirty="0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nary>
                            <m:naryPr>
                              <m:chr m:val="∑"/>
                              <m:ctrlPr>
                                <a:rPr lang="hu-HU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hu-HU" sz="20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hu-HU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hu-HU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u-HU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hu-HU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hu-HU" sz="2000" b="0" i="1" dirty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31071F-9276-03AC-DE65-62EE2BA55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55" y="1153550"/>
                <a:ext cx="9054241" cy="1744837"/>
              </a:xfrm>
              <a:prstGeom prst="rect">
                <a:avLst/>
              </a:prstGeom>
              <a:blipFill>
                <a:blip r:embed="rId3"/>
                <a:stretch>
                  <a:fillRect l="-2941" t="-20863" b="-71223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B9CC07-1097-5EC7-927D-C0D47ADA865C}"/>
                  </a:ext>
                </a:extLst>
              </p:cNvPr>
              <p:cNvSpPr txBox="1"/>
              <p:nvPr/>
            </p:nvSpPr>
            <p:spPr>
              <a:xfrm>
                <a:off x="7651634" y="1493410"/>
                <a:ext cx="4497418" cy="696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𝑚𝑒𝑉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B9CC07-1097-5EC7-927D-C0D47ADA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634" y="1493410"/>
                <a:ext cx="4497418" cy="696281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F98D1B-033D-682D-7329-5CBFD3720213}"/>
                  </a:ext>
                </a:extLst>
              </p:cNvPr>
              <p:cNvSpPr txBox="1"/>
              <p:nvPr/>
            </p:nvSpPr>
            <p:spPr>
              <a:xfrm>
                <a:off x="8571208" y="2192611"/>
                <a:ext cx="2869824" cy="867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hu-H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2000" b="0" i="1" smtClean="0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e>
                                    <m:sup>
                                      <m:r>
                                        <a:rPr lang="hu-HU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hu-H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hu-HU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F98D1B-033D-682D-7329-5CBFD3720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208" y="2192611"/>
                <a:ext cx="2869824" cy="867545"/>
              </a:xfrm>
              <a:prstGeom prst="rect">
                <a:avLst/>
              </a:prstGeom>
              <a:blipFill>
                <a:blip r:embed="rId5"/>
                <a:stretch>
                  <a:fillRect l="-1322" r="-2643" b="-1014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8DE328-79AE-B945-3DDF-E2468BE99B0D}"/>
                  </a:ext>
                </a:extLst>
              </p:cNvPr>
              <p:cNvSpPr txBox="1"/>
              <p:nvPr/>
            </p:nvSpPr>
            <p:spPr>
              <a:xfrm>
                <a:off x="9108131" y="4001682"/>
                <a:ext cx="1436611" cy="634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8DE328-79AE-B945-3DDF-E2468BE99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131" y="4001682"/>
                <a:ext cx="1436611" cy="634661"/>
              </a:xfrm>
              <a:prstGeom prst="rect">
                <a:avLst/>
              </a:prstGeom>
              <a:blipFill>
                <a:blip r:embed="rId6"/>
                <a:stretch>
                  <a:fillRect l="-3509" r="-3509" b="-7692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542047-1257-DB4C-C49A-299B2B9A9670}"/>
                  </a:ext>
                </a:extLst>
              </p:cNvPr>
              <p:cNvSpPr txBox="1"/>
              <p:nvPr/>
            </p:nvSpPr>
            <p:spPr>
              <a:xfrm>
                <a:off x="1357578" y="4004122"/>
                <a:ext cx="2174570" cy="582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num>
                        <m:den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542047-1257-DB4C-C49A-299B2B9A9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578" y="4004122"/>
                <a:ext cx="2174570" cy="582467"/>
              </a:xfrm>
              <a:prstGeom prst="rect">
                <a:avLst/>
              </a:prstGeom>
              <a:blipFill>
                <a:blip r:embed="rId7"/>
                <a:stretch>
                  <a:fillRect l="-2339" t="-4348" r="-585" b="-1521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1DB8AEA-7AE7-B535-4411-214DE4A75F63}"/>
              </a:ext>
            </a:extLst>
          </p:cNvPr>
          <p:cNvSpPr txBox="1"/>
          <p:nvPr/>
        </p:nvSpPr>
        <p:spPr>
          <a:xfrm>
            <a:off x="552181" y="242450"/>
            <a:ext cx="9348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Hamiltonian</a:t>
            </a:r>
            <a:r>
              <a:rPr lang="hu-HU" sz="2000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FF14AB-E7DE-5B11-E084-60DFB5C4AE8A}"/>
              </a:ext>
            </a:extLst>
          </p:cNvPr>
          <p:cNvSpPr txBox="1"/>
          <p:nvPr/>
        </p:nvSpPr>
        <p:spPr>
          <a:xfrm>
            <a:off x="8674999" y="707160"/>
            <a:ext cx="306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/>
              <a:t>Energy</a:t>
            </a:r>
            <a:r>
              <a:rPr lang="hu-HU" sz="2000" b="1" dirty="0"/>
              <a:t> and </a:t>
            </a:r>
            <a:r>
              <a:rPr lang="hu-HU" sz="2000" b="1" dirty="0" err="1"/>
              <a:t>length</a:t>
            </a:r>
            <a:r>
              <a:rPr lang="hu-HU" sz="2000" b="1" dirty="0"/>
              <a:t> </a:t>
            </a:r>
            <a:r>
              <a:rPr lang="hu-HU" sz="2000" b="1" dirty="0" err="1"/>
              <a:t>scales</a:t>
            </a:r>
            <a:r>
              <a:rPr lang="hu-HU" sz="2000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6E3561-B2BF-0BF4-F6A0-B08BB7573797}"/>
              </a:ext>
            </a:extLst>
          </p:cNvPr>
          <p:cNvSpPr txBox="1"/>
          <p:nvPr/>
        </p:nvSpPr>
        <p:spPr>
          <a:xfrm>
            <a:off x="802145" y="3055434"/>
            <a:ext cx="5637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/>
              <a:t>Potential</a:t>
            </a:r>
            <a:r>
              <a:rPr lang="hu-HU" sz="2000" dirty="0"/>
              <a:t> </a:t>
            </a:r>
            <a:r>
              <a:rPr lang="hu-HU" sz="2000" dirty="0" err="1"/>
              <a:t>can</a:t>
            </a:r>
            <a:r>
              <a:rPr lang="hu-HU" sz="2000" dirty="0"/>
              <a:t> be </a:t>
            </a:r>
            <a:r>
              <a:rPr lang="hu-HU" sz="2000" dirty="0" err="1"/>
              <a:t>approximated</a:t>
            </a:r>
            <a:r>
              <a:rPr lang="hu-HU" sz="2000" dirty="0"/>
              <a:t> </a:t>
            </a:r>
            <a:r>
              <a:rPr lang="hu-HU" sz="2000" dirty="0" err="1"/>
              <a:t>as</a:t>
            </a:r>
            <a:r>
              <a:rPr lang="hu-HU" sz="2000" dirty="0"/>
              <a:t> a 4th </a:t>
            </a:r>
            <a:r>
              <a:rPr lang="hu-HU" sz="2000" dirty="0" err="1"/>
              <a:t>order</a:t>
            </a:r>
            <a:r>
              <a:rPr lang="hu-HU" sz="2000" dirty="0"/>
              <a:t> </a:t>
            </a:r>
            <a:r>
              <a:rPr lang="hu-HU" sz="2000" dirty="0" err="1"/>
              <a:t>polynomial</a:t>
            </a:r>
            <a:r>
              <a:rPr lang="hu-HU" sz="2000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096C1-4D13-344B-EED0-8C6C485296E0}"/>
              </a:ext>
            </a:extLst>
          </p:cNvPr>
          <p:cNvSpPr txBox="1"/>
          <p:nvPr/>
        </p:nvSpPr>
        <p:spPr>
          <a:xfrm>
            <a:off x="8202143" y="3410459"/>
            <a:ext cx="4009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/>
              <a:t>Dimensionless</a:t>
            </a:r>
            <a:r>
              <a:rPr lang="hu-HU" sz="2000" b="1" dirty="0"/>
              <a:t> </a:t>
            </a:r>
            <a:r>
              <a:rPr lang="hu-HU" sz="2000" b="1" dirty="0" err="1"/>
              <a:t>interaction</a:t>
            </a:r>
            <a:r>
              <a:rPr lang="hu-HU" sz="2000" b="1" dirty="0"/>
              <a:t> </a:t>
            </a:r>
            <a:r>
              <a:rPr lang="hu-HU" sz="2000" b="1" dirty="0" err="1"/>
              <a:t>strength</a:t>
            </a:r>
            <a:r>
              <a:rPr lang="hu-HU" sz="20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0772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9BC5-DC13-D7E5-3400-B890289C7AD3}"/>
              </a:ext>
            </a:extLst>
          </p:cNvPr>
          <p:cNvSpPr txBox="1">
            <a:spLocks/>
          </p:cNvSpPr>
          <p:nvPr/>
        </p:nvSpPr>
        <p:spPr>
          <a:xfrm>
            <a:off x="322113" y="301298"/>
            <a:ext cx="10234787" cy="560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Experimental data for the many-body tunneling (1e tunneling 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B7E718D-F93C-E94B-7409-94E9869D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82" y="1834098"/>
            <a:ext cx="4431325" cy="282916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64CE985-7C17-AC87-408F-E501FCF8A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701"/>
          <a:stretch/>
        </p:blipFill>
        <p:spPr>
          <a:xfrm>
            <a:off x="6885353" y="1789256"/>
            <a:ext cx="4431324" cy="282916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C6E642F0-F02A-D9CD-162A-6F069D3FEF19}"/>
              </a:ext>
            </a:extLst>
          </p:cNvPr>
          <p:cNvSpPr/>
          <p:nvPr/>
        </p:nvSpPr>
        <p:spPr>
          <a:xfrm>
            <a:off x="6885354" y="1789257"/>
            <a:ext cx="4431323" cy="2829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AC2FD0F-E9BB-A451-326D-77C69FA15A59}"/>
                  </a:ext>
                </a:extLst>
              </p:cNvPr>
              <p:cNvSpPr txBox="1"/>
              <p:nvPr/>
            </p:nvSpPr>
            <p:spPr>
              <a:xfrm>
                <a:off x="8671169" y="1914769"/>
                <a:ext cx="75027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AC2FD0F-E9BB-A451-326D-77C69FA15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169" y="1914769"/>
                <a:ext cx="750277" cy="369332"/>
              </a:xfrm>
              <a:prstGeom prst="rect">
                <a:avLst/>
              </a:prstGeom>
              <a:blipFill>
                <a:blip r:embed="rId4"/>
                <a:stretch>
                  <a:fillRect t="-6667" r="-8197" b="-26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4DD6DF-7B41-132D-6C85-EF2E07B6F682}"/>
                  </a:ext>
                </a:extLst>
              </p:cNvPr>
              <p:cNvSpPr txBox="1"/>
              <p:nvPr/>
            </p:nvSpPr>
            <p:spPr>
              <a:xfrm>
                <a:off x="7334738" y="2936067"/>
                <a:ext cx="75027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4DD6DF-7B41-132D-6C85-EF2E07B6F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738" y="2936067"/>
                <a:ext cx="750277" cy="369332"/>
              </a:xfrm>
              <a:prstGeom prst="rect">
                <a:avLst/>
              </a:prstGeom>
              <a:blipFill>
                <a:blip r:embed="rId5"/>
                <a:stretch>
                  <a:fillRect t="-10000" r="-10000" b="-23333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E586520-078B-F89B-9C26-AE64DD0E126C}"/>
                  </a:ext>
                </a:extLst>
              </p:cNvPr>
              <p:cNvSpPr txBox="1"/>
              <p:nvPr/>
            </p:nvSpPr>
            <p:spPr>
              <a:xfrm>
                <a:off x="9628553" y="2936067"/>
                <a:ext cx="75027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E586520-078B-F89B-9C26-AE64DD0E1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553" y="2936067"/>
                <a:ext cx="750277" cy="369332"/>
              </a:xfrm>
              <a:prstGeom prst="rect">
                <a:avLst/>
              </a:prstGeom>
              <a:blipFill>
                <a:blip r:embed="rId6"/>
                <a:stretch>
                  <a:fillRect t="-10000" r="-9836" b="-23333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5AB57A-66C3-BDFE-DD83-722808281459}"/>
                  </a:ext>
                </a:extLst>
              </p:cNvPr>
              <p:cNvSpPr txBox="1"/>
              <p:nvPr/>
            </p:nvSpPr>
            <p:spPr>
              <a:xfrm>
                <a:off x="8671169" y="4064428"/>
                <a:ext cx="75027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5AB57A-66C3-BDFE-DD83-72280828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169" y="4064428"/>
                <a:ext cx="750277" cy="369332"/>
              </a:xfrm>
              <a:prstGeom prst="rect">
                <a:avLst/>
              </a:prstGeom>
              <a:blipFill>
                <a:blip r:embed="rId7"/>
                <a:stretch>
                  <a:fillRect t="-10345" r="-8197" b="-27586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2C7FA7-8E08-DD6E-0EB6-2416EB9B1564}"/>
                  </a:ext>
                </a:extLst>
              </p:cNvPr>
              <p:cNvSpPr txBox="1"/>
              <p:nvPr/>
            </p:nvSpPr>
            <p:spPr>
              <a:xfrm>
                <a:off x="8671168" y="4743937"/>
                <a:ext cx="75027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2C7FA7-8E08-DD6E-0EB6-2416EB9B1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168" y="4743937"/>
                <a:ext cx="750277" cy="369332"/>
              </a:xfrm>
              <a:prstGeom prst="rect">
                <a:avLst/>
              </a:prstGeom>
              <a:blipFill>
                <a:blip r:embed="rId8"/>
                <a:stretch>
                  <a:fillRect t="-6667" r="-19672" b="-26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A61C5F4-EA90-F80E-94C5-266685D359DE}"/>
                  </a:ext>
                </a:extLst>
              </p:cNvPr>
              <p:cNvSpPr txBox="1"/>
              <p:nvPr/>
            </p:nvSpPr>
            <p:spPr>
              <a:xfrm rot="16200000">
                <a:off x="6203742" y="3052733"/>
                <a:ext cx="750277" cy="39190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A61C5F4-EA90-F80E-94C5-266685D35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3742" y="3052733"/>
                <a:ext cx="750277" cy="391902"/>
              </a:xfrm>
              <a:prstGeom prst="rect">
                <a:avLst/>
              </a:prstGeom>
              <a:blipFill>
                <a:blip r:embed="rId9"/>
                <a:stretch>
                  <a:fillRect l="-9375" t="-33333" r="-1562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3970202-8312-0AE1-4940-917D035AC916}"/>
              </a:ext>
            </a:extLst>
          </p:cNvPr>
          <p:cNvCxnSpPr/>
          <p:nvPr/>
        </p:nvCxnSpPr>
        <p:spPr>
          <a:xfrm flipV="1">
            <a:off x="8551645" y="3174249"/>
            <a:ext cx="937038" cy="3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36557F1-598B-ABF4-3217-CD0070B9FB76}"/>
              </a:ext>
            </a:extLst>
          </p:cNvPr>
          <p:cNvSpPr/>
          <p:nvPr/>
        </p:nvSpPr>
        <p:spPr>
          <a:xfrm>
            <a:off x="1008184" y="1834099"/>
            <a:ext cx="4431323" cy="2829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FE62D0F-251E-9C2B-D46E-B4E015AE3A55}"/>
              </a:ext>
            </a:extLst>
          </p:cNvPr>
          <p:cNvGrpSpPr/>
          <p:nvPr/>
        </p:nvGrpSpPr>
        <p:grpSpPr>
          <a:xfrm>
            <a:off x="620692" y="5383647"/>
            <a:ext cx="2170811" cy="681873"/>
            <a:chOff x="2081876" y="4537881"/>
            <a:chExt cx="2161264" cy="67887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80F5418-3B24-65F5-1887-47933CA449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1876" y="4645167"/>
              <a:ext cx="638215" cy="207727"/>
              <a:chOff x="4893458" y="2310778"/>
              <a:chExt cx="1029775" cy="335173"/>
            </a:xfrm>
          </p:grpSpPr>
          <p:sp useBgFill="1"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65DAD14-8F47-210A-0963-8B877F7ADB80}"/>
                  </a:ext>
                </a:extLst>
              </p:cNvPr>
              <p:cNvSpPr/>
              <p:nvPr/>
            </p:nvSpPr>
            <p:spPr>
              <a:xfrm>
                <a:off x="5839469" y="2389010"/>
                <a:ext cx="83764" cy="2569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8">
                  <a:solidFill>
                    <a:prstClr val="white"/>
                  </a:solidFill>
                </a:endParaRPr>
              </a:p>
            </p:txBody>
          </p:sp>
          <p:sp useBgFill="1"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D717F2C-0032-198E-EB85-11981AF00313}"/>
                  </a:ext>
                </a:extLst>
              </p:cNvPr>
              <p:cNvSpPr/>
              <p:nvPr/>
            </p:nvSpPr>
            <p:spPr>
              <a:xfrm>
                <a:off x="4893458" y="2310778"/>
                <a:ext cx="83764" cy="2569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8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1" name="Freeform 65">
              <a:extLst>
                <a:ext uri="{FF2B5EF4-FFF2-40B4-BE49-F238E27FC236}">
                  <a16:creationId xmlns:a16="http://schemas.microsoft.com/office/drawing/2014/main" id="{CDC8E85D-96A4-E080-31DB-5A39A0E31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576" y="4537881"/>
              <a:ext cx="1911564" cy="678874"/>
            </a:xfrm>
            <a:custGeom>
              <a:avLst/>
              <a:gdLst>
                <a:gd name="T0" fmla="*/ 24 w 1752"/>
                <a:gd name="T1" fmla="*/ 123 h 1271"/>
                <a:gd name="T2" fmla="*/ 53 w 1752"/>
                <a:gd name="T3" fmla="*/ 274 h 1271"/>
                <a:gd name="T4" fmla="*/ 82 w 1752"/>
                <a:gd name="T5" fmla="*/ 419 h 1271"/>
                <a:gd name="T6" fmla="*/ 112 w 1752"/>
                <a:gd name="T7" fmla="*/ 557 h 1271"/>
                <a:gd name="T8" fmla="*/ 141 w 1752"/>
                <a:gd name="T9" fmla="*/ 685 h 1271"/>
                <a:gd name="T10" fmla="*/ 170 w 1752"/>
                <a:gd name="T11" fmla="*/ 801 h 1271"/>
                <a:gd name="T12" fmla="*/ 199 w 1752"/>
                <a:gd name="T13" fmla="*/ 906 h 1271"/>
                <a:gd name="T14" fmla="*/ 229 w 1752"/>
                <a:gd name="T15" fmla="*/ 997 h 1271"/>
                <a:gd name="T16" fmla="*/ 258 w 1752"/>
                <a:gd name="T17" fmla="*/ 1075 h 1271"/>
                <a:gd name="T18" fmla="*/ 287 w 1752"/>
                <a:gd name="T19" fmla="*/ 1138 h 1271"/>
                <a:gd name="T20" fmla="*/ 316 w 1752"/>
                <a:gd name="T21" fmla="*/ 1188 h 1271"/>
                <a:gd name="T22" fmla="*/ 346 w 1752"/>
                <a:gd name="T23" fmla="*/ 1225 h 1271"/>
                <a:gd name="T24" fmla="*/ 375 w 1752"/>
                <a:gd name="T25" fmla="*/ 1247 h 1271"/>
                <a:gd name="T26" fmla="*/ 404 w 1752"/>
                <a:gd name="T27" fmla="*/ 1258 h 1271"/>
                <a:gd name="T28" fmla="*/ 434 w 1752"/>
                <a:gd name="T29" fmla="*/ 1257 h 1271"/>
                <a:gd name="T30" fmla="*/ 463 w 1752"/>
                <a:gd name="T31" fmla="*/ 1246 h 1271"/>
                <a:gd name="T32" fmla="*/ 492 w 1752"/>
                <a:gd name="T33" fmla="*/ 1227 h 1271"/>
                <a:gd name="T34" fmla="*/ 522 w 1752"/>
                <a:gd name="T35" fmla="*/ 1200 h 1271"/>
                <a:gd name="T36" fmla="*/ 551 w 1752"/>
                <a:gd name="T37" fmla="*/ 1168 h 1271"/>
                <a:gd name="T38" fmla="*/ 580 w 1752"/>
                <a:gd name="T39" fmla="*/ 1131 h 1271"/>
                <a:gd name="T40" fmla="*/ 610 w 1752"/>
                <a:gd name="T41" fmla="*/ 1092 h 1271"/>
                <a:gd name="T42" fmla="*/ 639 w 1752"/>
                <a:gd name="T43" fmla="*/ 1052 h 1271"/>
                <a:gd name="T44" fmla="*/ 668 w 1752"/>
                <a:gd name="T45" fmla="*/ 1013 h 1271"/>
                <a:gd name="T46" fmla="*/ 697 w 1752"/>
                <a:gd name="T47" fmla="*/ 976 h 1271"/>
                <a:gd name="T48" fmla="*/ 727 w 1752"/>
                <a:gd name="T49" fmla="*/ 941 h 1271"/>
                <a:gd name="T50" fmla="*/ 756 w 1752"/>
                <a:gd name="T51" fmla="*/ 912 h 1271"/>
                <a:gd name="T52" fmla="*/ 785 w 1752"/>
                <a:gd name="T53" fmla="*/ 888 h 1271"/>
                <a:gd name="T54" fmla="*/ 814 w 1752"/>
                <a:gd name="T55" fmla="*/ 870 h 1271"/>
                <a:gd name="T56" fmla="*/ 844 w 1752"/>
                <a:gd name="T57" fmla="*/ 859 h 1271"/>
                <a:gd name="T58" fmla="*/ 873 w 1752"/>
                <a:gd name="T59" fmla="*/ 855 h 1271"/>
                <a:gd name="T60" fmla="*/ 903 w 1752"/>
                <a:gd name="T61" fmla="*/ 859 h 1271"/>
                <a:gd name="T62" fmla="*/ 932 w 1752"/>
                <a:gd name="T63" fmla="*/ 870 h 1271"/>
                <a:gd name="T64" fmla="*/ 961 w 1752"/>
                <a:gd name="T65" fmla="*/ 887 h 1271"/>
                <a:gd name="T66" fmla="*/ 991 w 1752"/>
                <a:gd name="T67" fmla="*/ 911 h 1271"/>
                <a:gd name="T68" fmla="*/ 1020 w 1752"/>
                <a:gd name="T69" fmla="*/ 940 h 1271"/>
                <a:gd name="T70" fmla="*/ 1049 w 1752"/>
                <a:gd name="T71" fmla="*/ 975 h 1271"/>
                <a:gd name="T72" fmla="*/ 1078 w 1752"/>
                <a:gd name="T73" fmla="*/ 1012 h 1271"/>
                <a:gd name="T74" fmla="*/ 1108 w 1752"/>
                <a:gd name="T75" fmla="*/ 1052 h 1271"/>
                <a:gd name="T76" fmla="*/ 1137 w 1752"/>
                <a:gd name="T77" fmla="*/ 1093 h 1271"/>
                <a:gd name="T78" fmla="*/ 1166 w 1752"/>
                <a:gd name="T79" fmla="*/ 1133 h 1271"/>
                <a:gd name="T80" fmla="*/ 1195 w 1752"/>
                <a:gd name="T81" fmla="*/ 1171 h 1271"/>
                <a:gd name="T82" fmla="*/ 1225 w 1752"/>
                <a:gd name="T83" fmla="*/ 1205 h 1271"/>
                <a:gd name="T84" fmla="*/ 1254 w 1752"/>
                <a:gd name="T85" fmla="*/ 1233 h 1271"/>
                <a:gd name="T86" fmla="*/ 1283 w 1752"/>
                <a:gd name="T87" fmla="*/ 1255 h 1271"/>
                <a:gd name="T88" fmla="*/ 1313 w 1752"/>
                <a:gd name="T89" fmla="*/ 1268 h 1271"/>
                <a:gd name="T90" fmla="*/ 1342 w 1752"/>
                <a:gd name="T91" fmla="*/ 1271 h 1271"/>
                <a:gd name="T92" fmla="*/ 1371 w 1752"/>
                <a:gd name="T93" fmla="*/ 1263 h 1271"/>
                <a:gd name="T94" fmla="*/ 1401 w 1752"/>
                <a:gd name="T95" fmla="*/ 1242 h 1271"/>
                <a:gd name="T96" fmla="*/ 1430 w 1752"/>
                <a:gd name="T97" fmla="*/ 1209 h 1271"/>
                <a:gd name="T98" fmla="*/ 1459 w 1752"/>
                <a:gd name="T99" fmla="*/ 1161 h 1271"/>
                <a:gd name="T100" fmla="*/ 1489 w 1752"/>
                <a:gd name="T101" fmla="*/ 1100 h 1271"/>
                <a:gd name="T102" fmla="*/ 1518 w 1752"/>
                <a:gd name="T103" fmla="*/ 1025 h 1271"/>
                <a:gd name="T104" fmla="*/ 1547 w 1752"/>
                <a:gd name="T105" fmla="*/ 936 h 1271"/>
                <a:gd name="T106" fmla="*/ 1576 w 1752"/>
                <a:gd name="T107" fmla="*/ 834 h 1271"/>
                <a:gd name="T108" fmla="*/ 1606 w 1752"/>
                <a:gd name="T109" fmla="*/ 718 h 1271"/>
                <a:gd name="T110" fmla="*/ 1635 w 1752"/>
                <a:gd name="T111" fmla="*/ 592 h 1271"/>
                <a:gd name="T112" fmla="*/ 1664 w 1752"/>
                <a:gd name="T113" fmla="*/ 456 h 1271"/>
                <a:gd name="T114" fmla="*/ 1693 w 1752"/>
                <a:gd name="T115" fmla="*/ 312 h 1271"/>
                <a:gd name="T116" fmla="*/ 1723 w 1752"/>
                <a:gd name="T117" fmla="*/ 161 h 1271"/>
                <a:gd name="T118" fmla="*/ 1752 w 1752"/>
                <a:gd name="T119" fmla="*/ 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52" h="1271">
                  <a:moveTo>
                    <a:pt x="0" y="0"/>
                  </a:moveTo>
                  <a:lnTo>
                    <a:pt x="6" y="31"/>
                  </a:lnTo>
                  <a:lnTo>
                    <a:pt x="12" y="62"/>
                  </a:lnTo>
                  <a:lnTo>
                    <a:pt x="18" y="93"/>
                  </a:lnTo>
                  <a:lnTo>
                    <a:pt x="24" y="123"/>
                  </a:lnTo>
                  <a:lnTo>
                    <a:pt x="29" y="154"/>
                  </a:lnTo>
                  <a:lnTo>
                    <a:pt x="35" y="184"/>
                  </a:lnTo>
                  <a:lnTo>
                    <a:pt x="41" y="215"/>
                  </a:lnTo>
                  <a:lnTo>
                    <a:pt x="47" y="245"/>
                  </a:lnTo>
                  <a:lnTo>
                    <a:pt x="53" y="274"/>
                  </a:lnTo>
                  <a:lnTo>
                    <a:pt x="59" y="304"/>
                  </a:lnTo>
                  <a:lnTo>
                    <a:pt x="64" y="333"/>
                  </a:lnTo>
                  <a:lnTo>
                    <a:pt x="70" y="362"/>
                  </a:lnTo>
                  <a:lnTo>
                    <a:pt x="76" y="391"/>
                  </a:lnTo>
                  <a:lnTo>
                    <a:pt x="82" y="419"/>
                  </a:lnTo>
                  <a:lnTo>
                    <a:pt x="88" y="448"/>
                  </a:lnTo>
                  <a:lnTo>
                    <a:pt x="94" y="476"/>
                  </a:lnTo>
                  <a:lnTo>
                    <a:pt x="100" y="503"/>
                  </a:lnTo>
                  <a:lnTo>
                    <a:pt x="106" y="530"/>
                  </a:lnTo>
                  <a:lnTo>
                    <a:pt x="112" y="557"/>
                  </a:lnTo>
                  <a:lnTo>
                    <a:pt x="117" y="583"/>
                  </a:lnTo>
                  <a:lnTo>
                    <a:pt x="123" y="609"/>
                  </a:lnTo>
                  <a:lnTo>
                    <a:pt x="129" y="635"/>
                  </a:lnTo>
                  <a:lnTo>
                    <a:pt x="135" y="660"/>
                  </a:lnTo>
                  <a:lnTo>
                    <a:pt x="141" y="685"/>
                  </a:lnTo>
                  <a:lnTo>
                    <a:pt x="147" y="709"/>
                  </a:lnTo>
                  <a:lnTo>
                    <a:pt x="152" y="733"/>
                  </a:lnTo>
                  <a:lnTo>
                    <a:pt x="158" y="756"/>
                  </a:lnTo>
                  <a:lnTo>
                    <a:pt x="164" y="779"/>
                  </a:lnTo>
                  <a:lnTo>
                    <a:pt x="170" y="801"/>
                  </a:lnTo>
                  <a:lnTo>
                    <a:pt x="176" y="823"/>
                  </a:lnTo>
                  <a:lnTo>
                    <a:pt x="182" y="844"/>
                  </a:lnTo>
                  <a:lnTo>
                    <a:pt x="188" y="865"/>
                  </a:lnTo>
                  <a:lnTo>
                    <a:pt x="193" y="886"/>
                  </a:lnTo>
                  <a:lnTo>
                    <a:pt x="199" y="906"/>
                  </a:lnTo>
                  <a:lnTo>
                    <a:pt x="205" y="925"/>
                  </a:lnTo>
                  <a:lnTo>
                    <a:pt x="211" y="944"/>
                  </a:lnTo>
                  <a:lnTo>
                    <a:pt x="217" y="962"/>
                  </a:lnTo>
                  <a:lnTo>
                    <a:pt x="223" y="980"/>
                  </a:lnTo>
                  <a:lnTo>
                    <a:pt x="229" y="997"/>
                  </a:lnTo>
                  <a:lnTo>
                    <a:pt x="235" y="1013"/>
                  </a:lnTo>
                  <a:lnTo>
                    <a:pt x="240" y="1030"/>
                  </a:lnTo>
                  <a:lnTo>
                    <a:pt x="246" y="1045"/>
                  </a:lnTo>
                  <a:lnTo>
                    <a:pt x="252" y="1060"/>
                  </a:lnTo>
                  <a:lnTo>
                    <a:pt x="258" y="1075"/>
                  </a:lnTo>
                  <a:lnTo>
                    <a:pt x="264" y="1089"/>
                  </a:lnTo>
                  <a:lnTo>
                    <a:pt x="270" y="1102"/>
                  </a:lnTo>
                  <a:lnTo>
                    <a:pt x="276" y="1114"/>
                  </a:lnTo>
                  <a:lnTo>
                    <a:pt x="281" y="1127"/>
                  </a:lnTo>
                  <a:lnTo>
                    <a:pt x="287" y="1138"/>
                  </a:lnTo>
                  <a:lnTo>
                    <a:pt x="293" y="1150"/>
                  </a:lnTo>
                  <a:lnTo>
                    <a:pt x="299" y="1160"/>
                  </a:lnTo>
                  <a:lnTo>
                    <a:pt x="305" y="1170"/>
                  </a:lnTo>
                  <a:lnTo>
                    <a:pt x="311" y="1179"/>
                  </a:lnTo>
                  <a:lnTo>
                    <a:pt x="316" y="1188"/>
                  </a:lnTo>
                  <a:lnTo>
                    <a:pt x="322" y="1197"/>
                  </a:lnTo>
                  <a:lnTo>
                    <a:pt x="328" y="1204"/>
                  </a:lnTo>
                  <a:lnTo>
                    <a:pt x="334" y="1212"/>
                  </a:lnTo>
                  <a:lnTo>
                    <a:pt x="340" y="1218"/>
                  </a:lnTo>
                  <a:lnTo>
                    <a:pt x="346" y="1225"/>
                  </a:lnTo>
                  <a:lnTo>
                    <a:pt x="352" y="1230"/>
                  </a:lnTo>
                  <a:lnTo>
                    <a:pt x="358" y="1235"/>
                  </a:lnTo>
                  <a:lnTo>
                    <a:pt x="364" y="1240"/>
                  </a:lnTo>
                  <a:lnTo>
                    <a:pt x="369" y="1244"/>
                  </a:lnTo>
                  <a:lnTo>
                    <a:pt x="375" y="1247"/>
                  </a:lnTo>
                  <a:lnTo>
                    <a:pt x="381" y="1250"/>
                  </a:lnTo>
                  <a:lnTo>
                    <a:pt x="387" y="1253"/>
                  </a:lnTo>
                  <a:lnTo>
                    <a:pt x="393" y="1255"/>
                  </a:lnTo>
                  <a:lnTo>
                    <a:pt x="399" y="1257"/>
                  </a:lnTo>
                  <a:lnTo>
                    <a:pt x="404" y="1258"/>
                  </a:lnTo>
                  <a:lnTo>
                    <a:pt x="410" y="1259"/>
                  </a:lnTo>
                  <a:lnTo>
                    <a:pt x="416" y="1259"/>
                  </a:lnTo>
                  <a:lnTo>
                    <a:pt x="422" y="1259"/>
                  </a:lnTo>
                  <a:lnTo>
                    <a:pt x="428" y="1258"/>
                  </a:lnTo>
                  <a:lnTo>
                    <a:pt x="434" y="1257"/>
                  </a:lnTo>
                  <a:lnTo>
                    <a:pt x="439" y="1256"/>
                  </a:lnTo>
                  <a:lnTo>
                    <a:pt x="445" y="1254"/>
                  </a:lnTo>
                  <a:lnTo>
                    <a:pt x="451" y="1252"/>
                  </a:lnTo>
                  <a:lnTo>
                    <a:pt x="457" y="1249"/>
                  </a:lnTo>
                  <a:lnTo>
                    <a:pt x="463" y="1246"/>
                  </a:lnTo>
                  <a:lnTo>
                    <a:pt x="469" y="1243"/>
                  </a:lnTo>
                  <a:lnTo>
                    <a:pt x="475" y="1240"/>
                  </a:lnTo>
                  <a:lnTo>
                    <a:pt x="481" y="1236"/>
                  </a:lnTo>
                  <a:lnTo>
                    <a:pt x="487" y="1232"/>
                  </a:lnTo>
                  <a:lnTo>
                    <a:pt x="492" y="1227"/>
                  </a:lnTo>
                  <a:lnTo>
                    <a:pt x="498" y="1222"/>
                  </a:lnTo>
                  <a:lnTo>
                    <a:pt x="504" y="1217"/>
                  </a:lnTo>
                  <a:lnTo>
                    <a:pt x="510" y="1212"/>
                  </a:lnTo>
                  <a:lnTo>
                    <a:pt x="516" y="1206"/>
                  </a:lnTo>
                  <a:lnTo>
                    <a:pt x="522" y="1200"/>
                  </a:lnTo>
                  <a:lnTo>
                    <a:pt x="527" y="1194"/>
                  </a:lnTo>
                  <a:lnTo>
                    <a:pt x="533" y="1188"/>
                  </a:lnTo>
                  <a:lnTo>
                    <a:pt x="539" y="1181"/>
                  </a:lnTo>
                  <a:lnTo>
                    <a:pt x="545" y="1175"/>
                  </a:lnTo>
                  <a:lnTo>
                    <a:pt x="551" y="1168"/>
                  </a:lnTo>
                  <a:lnTo>
                    <a:pt x="557" y="1161"/>
                  </a:lnTo>
                  <a:lnTo>
                    <a:pt x="563" y="1154"/>
                  </a:lnTo>
                  <a:lnTo>
                    <a:pt x="568" y="1146"/>
                  </a:lnTo>
                  <a:lnTo>
                    <a:pt x="574" y="1139"/>
                  </a:lnTo>
                  <a:lnTo>
                    <a:pt x="580" y="1131"/>
                  </a:lnTo>
                  <a:lnTo>
                    <a:pt x="586" y="1124"/>
                  </a:lnTo>
                  <a:lnTo>
                    <a:pt x="592" y="1116"/>
                  </a:lnTo>
                  <a:lnTo>
                    <a:pt x="598" y="1108"/>
                  </a:lnTo>
                  <a:lnTo>
                    <a:pt x="604" y="1100"/>
                  </a:lnTo>
                  <a:lnTo>
                    <a:pt x="610" y="1092"/>
                  </a:lnTo>
                  <a:lnTo>
                    <a:pt x="616" y="1084"/>
                  </a:lnTo>
                  <a:lnTo>
                    <a:pt x="621" y="1076"/>
                  </a:lnTo>
                  <a:lnTo>
                    <a:pt x="627" y="1068"/>
                  </a:lnTo>
                  <a:lnTo>
                    <a:pt x="633" y="1060"/>
                  </a:lnTo>
                  <a:lnTo>
                    <a:pt x="639" y="1052"/>
                  </a:lnTo>
                  <a:lnTo>
                    <a:pt x="645" y="1044"/>
                  </a:lnTo>
                  <a:lnTo>
                    <a:pt x="651" y="1036"/>
                  </a:lnTo>
                  <a:lnTo>
                    <a:pt x="656" y="1028"/>
                  </a:lnTo>
                  <a:lnTo>
                    <a:pt x="662" y="1021"/>
                  </a:lnTo>
                  <a:lnTo>
                    <a:pt x="668" y="1013"/>
                  </a:lnTo>
                  <a:lnTo>
                    <a:pt x="674" y="1005"/>
                  </a:lnTo>
                  <a:lnTo>
                    <a:pt x="680" y="998"/>
                  </a:lnTo>
                  <a:lnTo>
                    <a:pt x="686" y="990"/>
                  </a:lnTo>
                  <a:lnTo>
                    <a:pt x="691" y="983"/>
                  </a:lnTo>
                  <a:lnTo>
                    <a:pt x="697" y="976"/>
                  </a:lnTo>
                  <a:lnTo>
                    <a:pt x="703" y="968"/>
                  </a:lnTo>
                  <a:lnTo>
                    <a:pt x="709" y="961"/>
                  </a:lnTo>
                  <a:lnTo>
                    <a:pt x="715" y="955"/>
                  </a:lnTo>
                  <a:lnTo>
                    <a:pt x="721" y="948"/>
                  </a:lnTo>
                  <a:lnTo>
                    <a:pt x="727" y="941"/>
                  </a:lnTo>
                  <a:lnTo>
                    <a:pt x="733" y="935"/>
                  </a:lnTo>
                  <a:lnTo>
                    <a:pt x="739" y="929"/>
                  </a:lnTo>
                  <a:lnTo>
                    <a:pt x="744" y="923"/>
                  </a:lnTo>
                  <a:lnTo>
                    <a:pt x="750" y="917"/>
                  </a:lnTo>
                  <a:lnTo>
                    <a:pt x="756" y="912"/>
                  </a:lnTo>
                  <a:lnTo>
                    <a:pt x="762" y="907"/>
                  </a:lnTo>
                  <a:lnTo>
                    <a:pt x="768" y="902"/>
                  </a:lnTo>
                  <a:lnTo>
                    <a:pt x="774" y="897"/>
                  </a:lnTo>
                  <a:lnTo>
                    <a:pt x="779" y="892"/>
                  </a:lnTo>
                  <a:lnTo>
                    <a:pt x="785" y="888"/>
                  </a:lnTo>
                  <a:lnTo>
                    <a:pt x="791" y="884"/>
                  </a:lnTo>
                  <a:lnTo>
                    <a:pt x="797" y="880"/>
                  </a:lnTo>
                  <a:lnTo>
                    <a:pt x="803" y="876"/>
                  </a:lnTo>
                  <a:lnTo>
                    <a:pt x="809" y="873"/>
                  </a:lnTo>
                  <a:lnTo>
                    <a:pt x="814" y="870"/>
                  </a:lnTo>
                  <a:lnTo>
                    <a:pt x="820" y="867"/>
                  </a:lnTo>
                  <a:lnTo>
                    <a:pt x="826" y="865"/>
                  </a:lnTo>
                  <a:lnTo>
                    <a:pt x="832" y="863"/>
                  </a:lnTo>
                  <a:lnTo>
                    <a:pt x="838" y="861"/>
                  </a:lnTo>
                  <a:lnTo>
                    <a:pt x="844" y="859"/>
                  </a:lnTo>
                  <a:lnTo>
                    <a:pt x="850" y="858"/>
                  </a:lnTo>
                  <a:lnTo>
                    <a:pt x="856" y="857"/>
                  </a:lnTo>
                  <a:lnTo>
                    <a:pt x="862" y="856"/>
                  </a:lnTo>
                  <a:lnTo>
                    <a:pt x="867" y="856"/>
                  </a:lnTo>
                  <a:lnTo>
                    <a:pt x="873" y="855"/>
                  </a:lnTo>
                  <a:lnTo>
                    <a:pt x="879" y="855"/>
                  </a:lnTo>
                  <a:lnTo>
                    <a:pt x="885" y="856"/>
                  </a:lnTo>
                  <a:lnTo>
                    <a:pt x="891" y="857"/>
                  </a:lnTo>
                  <a:lnTo>
                    <a:pt x="897" y="857"/>
                  </a:lnTo>
                  <a:lnTo>
                    <a:pt x="903" y="859"/>
                  </a:lnTo>
                  <a:lnTo>
                    <a:pt x="908" y="860"/>
                  </a:lnTo>
                  <a:lnTo>
                    <a:pt x="914" y="862"/>
                  </a:lnTo>
                  <a:lnTo>
                    <a:pt x="920" y="864"/>
                  </a:lnTo>
                  <a:lnTo>
                    <a:pt x="926" y="867"/>
                  </a:lnTo>
                  <a:lnTo>
                    <a:pt x="932" y="870"/>
                  </a:lnTo>
                  <a:lnTo>
                    <a:pt x="938" y="872"/>
                  </a:lnTo>
                  <a:lnTo>
                    <a:pt x="943" y="876"/>
                  </a:lnTo>
                  <a:lnTo>
                    <a:pt x="949" y="879"/>
                  </a:lnTo>
                  <a:lnTo>
                    <a:pt x="955" y="883"/>
                  </a:lnTo>
                  <a:lnTo>
                    <a:pt x="961" y="887"/>
                  </a:lnTo>
                  <a:lnTo>
                    <a:pt x="967" y="891"/>
                  </a:lnTo>
                  <a:lnTo>
                    <a:pt x="973" y="896"/>
                  </a:lnTo>
                  <a:lnTo>
                    <a:pt x="979" y="901"/>
                  </a:lnTo>
                  <a:lnTo>
                    <a:pt x="985" y="906"/>
                  </a:lnTo>
                  <a:lnTo>
                    <a:pt x="991" y="911"/>
                  </a:lnTo>
                  <a:lnTo>
                    <a:pt x="996" y="916"/>
                  </a:lnTo>
                  <a:lnTo>
                    <a:pt x="1002" y="922"/>
                  </a:lnTo>
                  <a:lnTo>
                    <a:pt x="1008" y="928"/>
                  </a:lnTo>
                  <a:lnTo>
                    <a:pt x="1014" y="934"/>
                  </a:lnTo>
                  <a:lnTo>
                    <a:pt x="1020" y="940"/>
                  </a:lnTo>
                  <a:lnTo>
                    <a:pt x="1026" y="947"/>
                  </a:lnTo>
                  <a:lnTo>
                    <a:pt x="1031" y="953"/>
                  </a:lnTo>
                  <a:lnTo>
                    <a:pt x="1037" y="960"/>
                  </a:lnTo>
                  <a:lnTo>
                    <a:pt x="1043" y="967"/>
                  </a:lnTo>
                  <a:lnTo>
                    <a:pt x="1049" y="975"/>
                  </a:lnTo>
                  <a:lnTo>
                    <a:pt x="1055" y="982"/>
                  </a:lnTo>
                  <a:lnTo>
                    <a:pt x="1061" y="989"/>
                  </a:lnTo>
                  <a:lnTo>
                    <a:pt x="1066" y="997"/>
                  </a:lnTo>
                  <a:lnTo>
                    <a:pt x="1072" y="1004"/>
                  </a:lnTo>
                  <a:lnTo>
                    <a:pt x="1078" y="1012"/>
                  </a:lnTo>
                  <a:lnTo>
                    <a:pt x="1084" y="1020"/>
                  </a:lnTo>
                  <a:lnTo>
                    <a:pt x="1090" y="1028"/>
                  </a:lnTo>
                  <a:lnTo>
                    <a:pt x="1096" y="1036"/>
                  </a:lnTo>
                  <a:lnTo>
                    <a:pt x="1102" y="1044"/>
                  </a:lnTo>
                  <a:lnTo>
                    <a:pt x="1108" y="1052"/>
                  </a:lnTo>
                  <a:lnTo>
                    <a:pt x="1114" y="1060"/>
                  </a:lnTo>
                  <a:lnTo>
                    <a:pt x="1119" y="1069"/>
                  </a:lnTo>
                  <a:lnTo>
                    <a:pt x="1125" y="1077"/>
                  </a:lnTo>
                  <a:lnTo>
                    <a:pt x="1131" y="1085"/>
                  </a:lnTo>
                  <a:lnTo>
                    <a:pt x="1137" y="1093"/>
                  </a:lnTo>
                  <a:lnTo>
                    <a:pt x="1143" y="1101"/>
                  </a:lnTo>
                  <a:lnTo>
                    <a:pt x="1149" y="1109"/>
                  </a:lnTo>
                  <a:lnTo>
                    <a:pt x="1154" y="1117"/>
                  </a:lnTo>
                  <a:lnTo>
                    <a:pt x="1160" y="1125"/>
                  </a:lnTo>
                  <a:lnTo>
                    <a:pt x="1166" y="1133"/>
                  </a:lnTo>
                  <a:lnTo>
                    <a:pt x="1172" y="1141"/>
                  </a:lnTo>
                  <a:lnTo>
                    <a:pt x="1178" y="1149"/>
                  </a:lnTo>
                  <a:lnTo>
                    <a:pt x="1184" y="1156"/>
                  </a:lnTo>
                  <a:lnTo>
                    <a:pt x="1190" y="1164"/>
                  </a:lnTo>
                  <a:lnTo>
                    <a:pt x="1195" y="1171"/>
                  </a:lnTo>
                  <a:lnTo>
                    <a:pt x="1201" y="1178"/>
                  </a:lnTo>
                  <a:lnTo>
                    <a:pt x="1207" y="1185"/>
                  </a:lnTo>
                  <a:lnTo>
                    <a:pt x="1213" y="1192"/>
                  </a:lnTo>
                  <a:lnTo>
                    <a:pt x="1219" y="1199"/>
                  </a:lnTo>
                  <a:lnTo>
                    <a:pt x="1225" y="1205"/>
                  </a:lnTo>
                  <a:lnTo>
                    <a:pt x="1231" y="1211"/>
                  </a:lnTo>
                  <a:lnTo>
                    <a:pt x="1237" y="1217"/>
                  </a:lnTo>
                  <a:lnTo>
                    <a:pt x="1242" y="1223"/>
                  </a:lnTo>
                  <a:lnTo>
                    <a:pt x="1248" y="1228"/>
                  </a:lnTo>
                  <a:lnTo>
                    <a:pt x="1254" y="1233"/>
                  </a:lnTo>
                  <a:lnTo>
                    <a:pt x="1260" y="1238"/>
                  </a:lnTo>
                  <a:lnTo>
                    <a:pt x="1266" y="1243"/>
                  </a:lnTo>
                  <a:lnTo>
                    <a:pt x="1272" y="1247"/>
                  </a:lnTo>
                  <a:lnTo>
                    <a:pt x="1278" y="1251"/>
                  </a:lnTo>
                  <a:lnTo>
                    <a:pt x="1283" y="1255"/>
                  </a:lnTo>
                  <a:lnTo>
                    <a:pt x="1289" y="1258"/>
                  </a:lnTo>
                  <a:lnTo>
                    <a:pt x="1295" y="1261"/>
                  </a:lnTo>
                  <a:lnTo>
                    <a:pt x="1301" y="1264"/>
                  </a:lnTo>
                  <a:lnTo>
                    <a:pt x="1307" y="1266"/>
                  </a:lnTo>
                  <a:lnTo>
                    <a:pt x="1313" y="1268"/>
                  </a:lnTo>
                  <a:lnTo>
                    <a:pt x="1318" y="1269"/>
                  </a:lnTo>
                  <a:lnTo>
                    <a:pt x="1324" y="1270"/>
                  </a:lnTo>
                  <a:lnTo>
                    <a:pt x="1330" y="1271"/>
                  </a:lnTo>
                  <a:lnTo>
                    <a:pt x="1336" y="1271"/>
                  </a:lnTo>
                  <a:lnTo>
                    <a:pt x="1342" y="1271"/>
                  </a:lnTo>
                  <a:lnTo>
                    <a:pt x="1348" y="1270"/>
                  </a:lnTo>
                  <a:lnTo>
                    <a:pt x="1354" y="1269"/>
                  </a:lnTo>
                  <a:lnTo>
                    <a:pt x="1360" y="1267"/>
                  </a:lnTo>
                  <a:lnTo>
                    <a:pt x="1366" y="1265"/>
                  </a:lnTo>
                  <a:lnTo>
                    <a:pt x="1371" y="1263"/>
                  </a:lnTo>
                  <a:lnTo>
                    <a:pt x="1377" y="1259"/>
                  </a:lnTo>
                  <a:lnTo>
                    <a:pt x="1383" y="1256"/>
                  </a:lnTo>
                  <a:lnTo>
                    <a:pt x="1389" y="1252"/>
                  </a:lnTo>
                  <a:lnTo>
                    <a:pt x="1395" y="1247"/>
                  </a:lnTo>
                  <a:lnTo>
                    <a:pt x="1401" y="1242"/>
                  </a:lnTo>
                  <a:lnTo>
                    <a:pt x="1406" y="1236"/>
                  </a:lnTo>
                  <a:lnTo>
                    <a:pt x="1412" y="1230"/>
                  </a:lnTo>
                  <a:lnTo>
                    <a:pt x="1418" y="1223"/>
                  </a:lnTo>
                  <a:lnTo>
                    <a:pt x="1424" y="1216"/>
                  </a:lnTo>
                  <a:lnTo>
                    <a:pt x="1430" y="1209"/>
                  </a:lnTo>
                  <a:lnTo>
                    <a:pt x="1436" y="1200"/>
                  </a:lnTo>
                  <a:lnTo>
                    <a:pt x="1441" y="1191"/>
                  </a:lnTo>
                  <a:lnTo>
                    <a:pt x="1447" y="1182"/>
                  </a:lnTo>
                  <a:lnTo>
                    <a:pt x="1453" y="1172"/>
                  </a:lnTo>
                  <a:lnTo>
                    <a:pt x="1459" y="1161"/>
                  </a:lnTo>
                  <a:lnTo>
                    <a:pt x="1465" y="1150"/>
                  </a:lnTo>
                  <a:lnTo>
                    <a:pt x="1471" y="1139"/>
                  </a:lnTo>
                  <a:lnTo>
                    <a:pt x="1477" y="1126"/>
                  </a:lnTo>
                  <a:lnTo>
                    <a:pt x="1483" y="1113"/>
                  </a:lnTo>
                  <a:lnTo>
                    <a:pt x="1489" y="1100"/>
                  </a:lnTo>
                  <a:lnTo>
                    <a:pt x="1494" y="1086"/>
                  </a:lnTo>
                  <a:lnTo>
                    <a:pt x="1500" y="1072"/>
                  </a:lnTo>
                  <a:lnTo>
                    <a:pt x="1506" y="1057"/>
                  </a:lnTo>
                  <a:lnTo>
                    <a:pt x="1512" y="1041"/>
                  </a:lnTo>
                  <a:lnTo>
                    <a:pt x="1518" y="1025"/>
                  </a:lnTo>
                  <a:lnTo>
                    <a:pt x="1524" y="1008"/>
                  </a:lnTo>
                  <a:lnTo>
                    <a:pt x="1529" y="991"/>
                  </a:lnTo>
                  <a:lnTo>
                    <a:pt x="1535" y="973"/>
                  </a:lnTo>
                  <a:lnTo>
                    <a:pt x="1541" y="955"/>
                  </a:lnTo>
                  <a:lnTo>
                    <a:pt x="1547" y="936"/>
                  </a:lnTo>
                  <a:lnTo>
                    <a:pt x="1553" y="916"/>
                  </a:lnTo>
                  <a:lnTo>
                    <a:pt x="1559" y="897"/>
                  </a:lnTo>
                  <a:lnTo>
                    <a:pt x="1565" y="876"/>
                  </a:lnTo>
                  <a:lnTo>
                    <a:pt x="1570" y="855"/>
                  </a:lnTo>
                  <a:lnTo>
                    <a:pt x="1576" y="834"/>
                  </a:lnTo>
                  <a:lnTo>
                    <a:pt x="1582" y="811"/>
                  </a:lnTo>
                  <a:lnTo>
                    <a:pt x="1588" y="789"/>
                  </a:lnTo>
                  <a:lnTo>
                    <a:pt x="1594" y="766"/>
                  </a:lnTo>
                  <a:lnTo>
                    <a:pt x="1600" y="742"/>
                  </a:lnTo>
                  <a:lnTo>
                    <a:pt x="1606" y="718"/>
                  </a:lnTo>
                  <a:lnTo>
                    <a:pt x="1612" y="694"/>
                  </a:lnTo>
                  <a:lnTo>
                    <a:pt x="1618" y="669"/>
                  </a:lnTo>
                  <a:lnTo>
                    <a:pt x="1623" y="644"/>
                  </a:lnTo>
                  <a:lnTo>
                    <a:pt x="1629" y="618"/>
                  </a:lnTo>
                  <a:lnTo>
                    <a:pt x="1635" y="592"/>
                  </a:lnTo>
                  <a:lnTo>
                    <a:pt x="1641" y="566"/>
                  </a:lnTo>
                  <a:lnTo>
                    <a:pt x="1647" y="539"/>
                  </a:lnTo>
                  <a:lnTo>
                    <a:pt x="1653" y="511"/>
                  </a:lnTo>
                  <a:lnTo>
                    <a:pt x="1658" y="484"/>
                  </a:lnTo>
                  <a:lnTo>
                    <a:pt x="1664" y="456"/>
                  </a:lnTo>
                  <a:lnTo>
                    <a:pt x="1670" y="428"/>
                  </a:lnTo>
                  <a:lnTo>
                    <a:pt x="1676" y="399"/>
                  </a:lnTo>
                  <a:lnTo>
                    <a:pt x="1682" y="370"/>
                  </a:lnTo>
                  <a:lnTo>
                    <a:pt x="1688" y="341"/>
                  </a:lnTo>
                  <a:lnTo>
                    <a:pt x="1693" y="312"/>
                  </a:lnTo>
                  <a:lnTo>
                    <a:pt x="1699" y="282"/>
                  </a:lnTo>
                  <a:lnTo>
                    <a:pt x="1705" y="252"/>
                  </a:lnTo>
                  <a:lnTo>
                    <a:pt x="1711" y="222"/>
                  </a:lnTo>
                  <a:lnTo>
                    <a:pt x="1717" y="191"/>
                  </a:lnTo>
                  <a:lnTo>
                    <a:pt x="1723" y="161"/>
                  </a:lnTo>
                  <a:lnTo>
                    <a:pt x="1729" y="130"/>
                  </a:lnTo>
                  <a:lnTo>
                    <a:pt x="1735" y="99"/>
                  </a:lnTo>
                  <a:lnTo>
                    <a:pt x="1741" y="68"/>
                  </a:lnTo>
                  <a:lnTo>
                    <a:pt x="1746" y="37"/>
                  </a:lnTo>
                  <a:lnTo>
                    <a:pt x="1752" y="6"/>
                  </a:lnTo>
                </a:path>
              </a:pathLst>
            </a:custGeom>
            <a:noFill/>
            <a:ln w="20638" cap="flat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844" tIns="45922" rIns="91844" bIns="45922" numCol="1" anchor="t" anchorCtr="0" compatLnSpc="1">
              <a:prstTxWarp prst="textNoShape">
                <a:avLst/>
              </a:prstTxWarp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1808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7089224-B84A-DFF5-3CDE-C70B2D4D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16" y="4929134"/>
              <a:ext cx="461558" cy="153301"/>
            </a:xfrm>
            <a:custGeom>
              <a:avLst/>
              <a:gdLst>
                <a:gd name="T0" fmla="*/ 3 w 232"/>
                <a:gd name="T1" fmla="*/ 248 h 248"/>
                <a:gd name="T2" fmla="*/ 8 w 232"/>
                <a:gd name="T3" fmla="*/ 245 h 248"/>
                <a:gd name="T4" fmla="*/ 13 w 232"/>
                <a:gd name="T5" fmla="*/ 241 h 248"/>
                <a:gd name="T6" fmla="*/ 17 w 232"/>
                <a:gd name="T7" fmla="*/ 235 h 248"/>
                <a:gd name="T8" fmla="*/ 22 w 232"/>
                <a:gd name="T9" fmla="*/ 227 h 248"/>
                <a:gd name="T10" fmla="*/ 27 w 232"/>
                <a:gd name="T11" fmla="*/ 217 h 248"/>
                <a:gd name="T12" fmla="*/ 31 w 232"/>
                <a:gd name="T13" fmla="*/ 206 h 248"/>
                <a:gd name="T14" fmla="*/ 36 w 232"/>
                <a:gd name="T15" fmla="*/ 194 h 248"/>
                <a:gd name="T16" fmla="*/ 41 w 232"/>
                <a:gd name="T17" fmla="*/ 180 h 248"/>
                <a:gd name="T18" fmla="*/ 45 w 232"/>
                <a:gd name="T19" fmla="*/ 166 h 248"/>
                <a:gd name="T20" fmla="*/ 50 w 232"/>
                <a:gd name="T21" fmla="*/ 151 h 248"/>
                <a:gd name="T22" fmla="*/ 55 w 232"/>
                <a:gd name="T23" fmla="*/ 135 h 248"/>
                <a:gd name="T24" fmla="*/ 59 w 232"/>
                <a:gd name="T25" fmla="*/ 120 h 248"/>
                <a:gd name="T26" fmla="*/ 64 w 232"/>
                <a:gd name="T27" fmla="*/ 104 h 248"/>
                <a:gd name="T28" fmla="*/ 69 w 232"/>
                <a:gd name="T29" fmla="*/ 89 h 248"/>
                <a:gd name="T30" fmla="*/ 73 w 232"/>
                <a:gd name="T31" fmla="*/ 74 h 248"/>
                <a:gd name="T32" fmla="*/ 78 w 232"/>
                <a:gd name="T33" fmla="*/ 60 h 248"/>
                <a:gd name="T34" fmla="*/ 83 w 232"/>
                <a:gd name="T35" fmla="*/ 47 h 248"/>
                <a:gd name="T36" fmla="*/ 87 w 232"/>
                <a:gd name="T37" fmla="*/ 36 h 248"/>
                <a:gd name="T38" fmla="*/ 92 w 232"/>
                <a:gd name="T39" fmla="*/ 26 h 248"/>
                <a:gd name="T40" fmla="*/ 97 w 232"/>
                <a:gd name="T41" fmla="*/ 17 h 248"/>
                <a:gd name="T42" fmla="*/ 101 w 232"/>
                <a:gd name="T43" fmla="*/ 10 h 248"/>
                <a:gd name="T44" fmla="*/ 106 w 232"/>
                <a:gd name="T45" fmla="*/ 5 h 248"/>
                <a:gd name="T46" fmla="*/ 111 w 232"/>
                <a:gd name="T47" fmla="*/ 2 h 248"/>
                <a:gd name="T48" fmla="*/ 115 w 232"/>
                <a:gd name="T49" fmla="*/ 0 h 248"/>
                <a:gd name="T50" fmla="*/ 120 w 232"/>
                <a:gd name="T51" fmla="*/ 1 h 248"/>
                <a:gd name="T52" fmla="*/ 125 w 232"/>
                <a:gd name="T53" fmla="*/ 4 h 248"/>
                <a:gd name="T54" fmla="*/ 129 w 232"/>
                <a:gd name="T55" fmla="*/ 9 h 248"/>
                <a:gd name="T56" fmla="*/ 134 w 232"/>
                <a:gd name="T57" fmla="*/ 15 h 248"/>
                <a:gd name="T58" fmla="*/ 139 w 232"/>
                <a:gd name="T59" fmla="*/ 23 h 248"/>
                <a:gd name="T60" fmla="*/ 143 w 232"/>
                <a:gd name="T61" fmla="*/ 33 h 248"/>
                <a:gd name="T62" fmla="*/ 148 w 232"/>
                <a:gd name="T63" fmla="*/ 44 h 248"/>
                <a:gd name="T64" fmla="*/ 153 w 232"/>
                <a:gd name="T65" fmla="*/ 57 h 248"/>
                <a:gd name="T66" fmla="*/ 157 w 232"/>
                <a:gd name="T67" fmla="*/ 71 h 248"/>
                <a:gd name="T68" fmla="*/ 162 w 232"/>
                <a:gd name="T69" fmla="*/ 85 h 248"/>
                <a:gd name="T70" fmla="*/ 167 w 232"/>
                <a:gd name="T71" fmla="*/ 100 h 248"/>
                <a:gd name="T72" fmla="*/ 171 w 232"/>
                <a:gd name="T73" fmla="*/ 116 h 248"/>
                <a:gd name="T74" fmla="*/ 176 w 232"/>
                <a:gd name="T75" fmla="*/ 131 h 248"/>
                <a:gd name="T76" fmla="*/ 181 w 232"/>
                <a:gd name="T77" fmla="*/ 147 h 248"/>
                <a:gd name="T78" fmla="*/ 185 w 232"/>
                <a:gd name="T79" fmla="*/ 162 h 248"/>
                <a:gd name="T80" fmla="*/ 190 w 232"/>
                <a:gd name="T81" fmla="*/ 177 h 248"/>
                <a:gd name="T82" fmla="*/ 195 w 232"/>
                <a:gd name="T83" fmla="*/ 190 h 248"/>
                <a:gd name="T84" fmla="*/ 199 w 232"/>
                <a:gd name="T85" fmla="*/ 203 h 248"/>
                <a:gd name="T86" fmla="*/ 204 w 232"/>
                <a:gd name="T87" fmla="*/ 215 h 248"/>
                <a:gd name="T88" fmla="*/ 209 w 232"/>
                <a:gd name="T89" fmla="*/ 225 h 248"/>
                <a:gd name="T90" fmla="*/ 213 w 232"/>
                <a:gd name="T91" fmla="*/ 233 h 248"/>
                <a:gd name="T92" fmla="*/ 218 w 232"/>
                <a:gd name="T93" fmla="*/ 240 h 248"/>
                <a:gd name="T94" fmla="*/ 223 w 232"/>
                <a:gd name="T95" fmla="*/ 245 h 248"/>
                <a:gd name="T96" fmla="*/ 227 w 232"/>
                <a:gd name="T97" fmla="*/ 247 h 248"/>
                <a:gd name="T98" fmla="*/ 232 w 232"/>
                <a:gd name="T9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248">
                  <a:moveTo>
                    <a:pt x="0" y="248"/>
                  </a:moveTo>
                  <a:lnTo>
                    <a:pt x="1" y="248"/>
                  </a:lnTo>
                  <a:lnTo>
                    <a:pt x="2" y="248"/>
                  </a:lnTo>
                  <a:lnTo>
                    <a:pt x="3" y="248"/>
                  </a:lnTo>
                  <a:lnTo>
                    <a:pt x="5" y="247"/>
                  </a:lnTo>
                  <a:lnTo>
                    <a:pt x="6" y="247"/>
                  </a:lnTo>
                  <a:lnTo>
                    <a:pt x="7" y="246"/>
                  </a:lnTo>
                  <a:lnTo>
                    <a:pt x="8" y="245"/>
                  </a:lnTo>
                  <a:lnTo>
                    <a:pt x="9" y="245"/>
                  </a:lnTo>
                  <a:lnTo>
                    <a:pt x="10" y="244"/>
                  </a:lnTo>
                  <a:lnTo>
                    <a:pt x="12" y="242"/>
                  </a:lnTo>
                  <a:lnTo>
                    <a:pt x="13" y="241"/>
                  </a:lnTo>
                  <a:lnTo>
                    <a:pt x="14" y="240"/>
                  </a:lnTo>
                  <a:lnTo>
                    <a:pt x="15" y="238"/>
                  </a:lnTo>
                  <a:lnTo>
                    <a:pt x="16" y="237"/>
                  </a:lnTo>
                  <a:lnTo>
                    <a:pt x="17" y="235"/>
                  </a:lnTo>
                  <a:lnTo>
                    <a:pt x="19" y="233"/>
                  </a:lnTo>
                  <a:lnTo>
                    <a:pt x="20" y="231"/>
                  </a:lnTo>
                  <a:lnTo>
                    <a:pt x="21" y="229"/>
                  </a:lnTo>
                  <a:lnTo>
                    <a:pt x="22" y="227"/>
                  </a:lnTo>
                  <a:lnTo>
                    <a:pt x="23" y="225"/>
                  </a:lnTo>
                  <a:lnTo>
                    <a:pt x="24" y="222"/>
                  </a:lnTo>
                  <a:lnTo>
                    <a:pt x="26" y="220"/>
                  </a:lnTo>
                  <a:lnTo>
                    <a:pt x="27" y="217"/>
                  </a:lnTo>
                  <a:lnTo>
                    <a:pt x="28" y="215"/>
                  </a:lnTo>
                  <a:lnTo>
                    <a:pt x="29" y="212"/>
                  </a:lnTo>
                  <a:lnTo>
                    <a:pt x="30" y="209"/>
                  </a:lnTo>
                  <a:lnTo>
                    <a:pt x="31" y="206"/>
                  </a:lnTo>
                  <a:lnTo>
                    <a:pt x="33" y="203"/>
                  </a:lnTo>
                  <a:lnTo>
                    <a:pt x="34" y="200"/>
                  </a:lnTo>
                  <a:lnTo>
                    <a:pt x="35" y="197"/>
                  </a:lnTo>
                  <a:lnTo>
                    <a:pt x="36" y="194"/>
                  </a:lnTo>
                  <a:lnTo>
                    <a:pt x="37" y="190"/>
                  </a:lnTo>
                  <a:lnTo>
                    <a:pt x="38" y="187"/>
                  </a:lnTo>
                  <a:lnTo>
                    <a:pt x="40" y="184"/>
                  </a:lnTo>
                  <a:lnTo>
                    <a:pt x="41" y="180"/>
                  </a:lnTo>
                  <a:lnTo>
                    <a:pt x="42" y="177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5" y="166"/>
                  </a:lnTo>
                  <a:lnTo>
                    <a:pt x="47" y="162"/>
                  </a:lnTo>
                  <a:lnTo>
                    <a:pt x="48" y="158"/>
                  </a:lnTo>
                  <a:lnTo>
                    <a:pt x="49" y="155"/>
                  </a:lnTo>
                  <a:lnTo>
                    <a:pt x="50" y="151"/>
                  </a:lnTo>
                  <a:lnTo>
                    <a:pt x="51" y="147"/>
                  </a:lnTo>
                  <a:lnTo>
                    <a:pt x="52" y="143"/>
                  </a:lnTo>
                  <a:lnTo>
                    <a:pt x="54" y="139"/>
                  </a:lnTo>
                  <a:lnTo>
                    <a:pt x="55" y="135"/>
                  </a:lnTo>
                  <a:lnTo>
                    <a:pt x="56" y="131"/>
                  </a:lnTo>
                  <a:lnTo>
                    <a:pt x="57" y="127"/>
                  </a:lnTo>
                  <a:lnTo>
                    <a:pt x="58" y="124"/>
                  </a:lnTo>
                  <a:lnTo>
                    <a:pt x="59" y="120"/>
                  </a:lnTo>
                  <a:lnTo>
                    <a:pt x="61" y="116"/>
                  </a:lnTo>
                  <a:lnTo>
                    <a:pt x="62" y="112"/>
                  </a:lnTo>
                  <a:lnTo>
                    <a:pt x="63" y="108"/>
                  </a:lnTo>
                  <a:lnTo>
                    <a:pt x="64" y="104"/>
                  </a:lnTo>
                  <a:lnTo>
                    <a:pt x="65" y="100"/>
                  </a:lnTo>
                  <a:lnTo>
                    <a:pt x="66" y="96"/>
                  </a:lnTo>
                  <a:lnTo>
                    <a:pt x="68" y="93"/>
                  </a:lnTo>
                  <a:lnTo>
                    <a:pt x="69" y="89"/>
                  </a:lnTo>
                  <a:lnTo>
                    <a:pt x="70" y="85"/>
                  </a:lnTo>
                  <a:lnTo>
                    <a:pt x="71" y="81"/>
                  </a:lnTo>
                  <a:lnTo>
                    <a:pt x="72" y="78"/>
                  </a:lnTo>
                  <a:lnTo>
                    <a:pt x="73" y="74"/>
                  </a:lnTo>
                  <a:lnTo>
                    <a:pt x="75" y="71"/>
                  </a:lnTo>
                  <a:lnTo>
                    <a:pt x="76" y="67"/>
                  </a:lnTo>
                  <a:lnTo>
                    <a:pt x="77" y="64"/>
                  </a:lnTo>
                  <a:lnTo>
                    <a:pt x="78" y="60"/>
                  </a:lnTo>
                  <a:lnTo>
                    <a:pt x="79" y="57"/>
                  </a:lnTo>
                  <a:lnTo>
                    <a:pt x="80" y="54"/>
                  </a:lnTo>
                  <a:lnTo>
                    <a:pt x="82" y="50"/>
                  </a:lnTo>
                  <a:lnTo>
                    <a:pt x="83" y="47"/>
                  </a:lnTo>
                  <a:lnTo>
                    <a:pt x="84" y="44"/>
                  </a:lnTo>
                  <a:lnTo>
                    <a:pt x="85" y="41"/>
                  </a:lnTo>
                  <a:lnTo>
                    <a:pt x="86" y="39"/>
                  </a:lnTo>
                  <a:lnTo>
                    <a:pt x="87" y="36"/>
                  </a:lnTo>
                  <a:lnTo>
                    <a:pt x="89" y="33"/>
                  </a:lnTo>
                  <a:lnTo>
                    <a:pt x="90" y="30"/>
                  </a:lnTo>
                  <a:lnTo>
                    <a:pt x="91" y="28"/>
                  </a:lnTo>
                  <a:lnTo>
                    <a:pt x="92" y="26"/>
                  </a:lnTo>
                  <a:lnTo>
                    <a:pt x="93" y="23"/>
                  </a:lnTo>
                  <a:lnTo>
                    <a:pt x="94" y="21"/>
                  </a:lnTo>
                  <a:lnTo>
                    <a:pt x="96" y="19"/>
                  </a:lnTo>
                  <a:lnTo>
                    <a:pt x="97" y="17"/>
                  </a:lnTo>
                  <a:lnTo>
                    <a:pt x="98" y="15"/>
                  </a:lnTo>
                  <a:lnTo>
                    <a:pt x="99" y="13"/>
                  </a:lnTo>
                  <a:lnTo>
                    <a:pt x="100" y="12"/>
                  </a:lnTo>
                  <a:lnTo>
                    <a:pt x="101" y="10"/>
                  </a:lnTo>
                  <a:lnTo>
                    <a:pt x="103" y="9"/>
                  </a:lnTo>
                  <a:lnTo>
                    <a:pt x="104" y="7"/>
                  </a:lnTo>
                  <a:lnTo>
                    <a:pt x="105" y="6"/>
                  </a:lnTo>
                  <a:lnTo>
                    <a:pt x="106" y="5"/>
                  </a:lnTo>
                  <a:lnTo>
                    <a:pt x="107" y="4"/>
                  </a:lnTo>
                  <a:lnTo>
                    <a:pt x="108" y="3"/>
                  </a:lnTo>
                  <a:lnTo>
                    <a:pt x="110" y="2"/>
                  </a:lnTo>
                  <a:lnTo>
                    <a:pt x="111" y="2"/>
                  </a:lnTo>
                  <a:lnTo>
                    <a:pt x="112" y="1"/>
                  </a:lnTo>
                  <a:lnTo>
                    <a:pt x="113" y="1"/>
                  </a:lnTo>
                  <a:lnTo>
                    <a:pt x="114" y="1"/>
                  </a:lnTo>
                  <a:lnTo>
                    <a:pt x="115" y="0"/>
                  </a:lnTo>
                  <a:lnTo>
                    <a:pt x="117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0" y="1"/>
                  </a:lnTo>
                  <a:lnTo>
                    <a:pt x="121" y="2"/>
                  </a:lnTo>
                  <a:lnTo>
                    <a:pt x="122" y="2"/>
                  </a:lnTo>
                  <a:lnTo>
                    <a:pt x="124" y="3"/>
                  </a:lnTo>
                  <a:lnTo>
                    <a:pt x="125" y="4"/>
                  </a:lnTo>
                  <a:lnTo>
                    <a:pt x="126" y="5"/>
                  </a:lnTo>
                  <a:lnTo>
                    <a:pt x="127" y="6"/>
                  </a:lnTo>
                  <a:lnTo>
                    <a:pt x="128" y="7"/>
                  </a:lnTo>
                  <a:lnTo>
                    <a:pt x="129" y="9"/>
                  </a:lnTo>
                  <a:lnTo>
                    <a:pt x="131" y="10"/>
                  </a:lnTo>
                  <a:lnTo>
                    <a:pt x="132" y="12"/>
                  </a:lnTo>
                  <a:lnTo>
                    <a:pt x="133" y="13"/>
                  </a:lnTo>
                  <a:lnTo>
                    <a:pt x="134" y="15"/>
                  </a:lnTo>
                  <a:lnTo>
                    <a:pt x="135" y="17"/>
                  </a:lnTo>
                  <a:lnTo>
                    <a:pt x="136" y="19"/>
                  </a:lnTo>
                  <a:lnTo>
                    <a:pt x="138" y="21"/>
                  </a:lnTo>
                  <a:lnTo>
                    <a:pt x="139" y="23"/>
                  </a:lnTo>
                  <a:lnTo>
                    <a:pt x="140" y="26"/>
                  </a:lnTo>
                  <a:lnTo>
                    <a:pt x="141" y="28"/>
                  </a:lnTo>
                  <a:lnTo>
                    <a:pt x="142" y="30"/>
                  </a:lnTo>
                  <a:lnTo>
                    <a:pt x="143" y="33"/>
                  </a:lnTo>
                  <a:lnTo>
                    <a:pt x="145" y="36"/>
                  </a:lnTo>
                  <a:lnTo>
                    <a:pt x="146" y="39"/>
                  </a:lnTo>
                  <a:lnTo>
                    <a:pt x="147" y="41"/>
                  </a:lnTo>
                  <a:lnTo>
                    <a:pt x="148" y="44"/>
                  </a:lnTo>
                  <a:lnTo>
                    <a:pt x="149" y="47"/>
                  </a:lnTo>
                  <a:lnTo>
                    <a:pt x="150" y="50"/>
                  </a:lnTo>
                  <a:lnTo>
                    <a:pt x="152" y="54"/>
                  </a:lnTo>
                  <a:lnTo>
                    <a:pt x="153" y="57"/>
                  </a:lnTo>
                  <a:lnTo>
                    <a:pt x="154" y="60"/>
                  </a:lnTo>
                  <a:lnTo>
                    <a:pt x="155" y="64"/>
                  </a:lnTo>
                  <a:lnTo>
                    <a:pt x="156" y="67"/>
                  </a:lnTo>
                  <a:lnTo>
                    <a:pt x="157" y="71"/>
                  </a:lnTo>
                  <a:lnTo>
                    <a:pt x="159" y="74"/>
                  </a:lnTo>
                  <a:lnTo>
                    <a:pt x="160" y="78"/>
                  </a:lnTo>
                  <a:lnTo>
                    <a:pt x="161" y="81"/>
                  </a:lnTo>
                  <a:lnTo>
                    <a:pt x="162" y="85"/>
                  </a:lnTo>
                  <a:lnTo>
                    <a:pt x="163" y="89"/>
                  </a:lnTo>
                  <a:lnTo>
                    <a:pt x="164" y="93"/>
                  </a:lnTo>
                  <a:lnTo>
                    <a:pt x="166" y="96"/>
                  </a:lnTo>
                  <a:lnTo>
                    <a:pt x="167" y="100"/>
                  </a:lnTo>
                  <a:lnTo>
                    <a:pt x="168" y="104"/>
                  </a:lnTo>
                  <a:lnTo>
                    <a:pt x="169" y="108"/>
                  </a:lnTo>
                  <a:lnTo>
                    <a:pt x="170" y="112"/>
                  </a:lnTo>
                  <a:lnTo>
                    <a:pt x="171" y="116"/>
                  </a:lnTo>
                  <a:lnTo>
                    <a:pt x="173" y="120"/>
                  </a:lnTo>
                  <a:lnTo>
                    <a:pt x="174" y="124"/>
                  </a:lnTo>
                  <a:lnTo>
                    <a:pt x="175" y="127"/>
                  </a:lnTo>
                  <a:lnTo>
                    <a:pt x="176" y="131"/>
                  </a:lnTo>
                  <a:lnTo>
                    <a:pt x="177" y="135"/>
                  </a:lnTo>
                  <a:lnTo>
                    <a:pt x="178" y="139"/>
                  </a:lnTo>
                  <a:lnTo>
                    <a:pt x="180" y="143"/>
                  </a:lnTo>
                  <a:lnTo>
                    <a:pt x="181" y="147"/>
                  </a:lnTo>
                  <a:lnTo>
                    <a:pt x="182" y="151"/>
                  </a:lnTo>
                  <a:lnTo>
                    <a:pt x="183" y="155"/>
                  </a:lnTo>
                  <a:lnTo>
                    <a:pt x="184" y="158"/>
                  </a:lnTo>
                  <a:lnTo>
                    <a:pt x="185" y="162"/>
                  </a:lnTo>
                  <a:lnTo>
                    <a:pt x="187" y="166"/>
                  </a:lnTo>
                  <a:lnTo>
                    <a:pt x="188" y="169"/>
                  </a:lnTo>
                  <a:lnTo>
                    <a:pt x="189" y="173"/>
                  </a:lnTo>
                  <a:lnTo>
                    <a:pt x="190" y="177"/>
                  </a:lnTo>
                  <a:lnTo>
                    <a:pt x="191" y="180"/>
                  </a:lnTo>
                  <a:lnTo>
                    <a:pt x="192" y="184"/>
                  </a:lnTo>
                  <a:lnTo>
                    <a:pt x="194" y="187"/>
                  </a:lnTo>
                  <a:lnTo>
                    <a:pt x="195" y="190"/>
                  </a:lnTo>
                  <a:lnTo>
                    <a:pt x="196" y="194"/>
                  </a:lnTo>
                  <a:lnTo>
                    <a:pt x="197" y="197"/>
                  </a:lnTo>
                  <a:lnTo>
                    <a:pt x="198" y="200"/>
                  </a:lnTo>
                  <a:lnTo>
                    <a:pt x="199" y="203"/>
                  </a:lnTo>
                  <a:lnTo>
                    <a:pt x="201" y="206"/>
                  </a:lnTo>
                  <a:lnTo>
                    <a:pt x="202" y="209"/>
                  </a:lnTo>
                  <a:lnTo>
                    <a:pt x="203" y="212"/>
                  </a:lnTo>
                  <a:lnTo>
                    <a:pt x="204" y="215"/>
                  </a:lnTo>
                  <a:lnTo>
                    <a:pt x="205" y="217"/>
                  </a:lnTo>
                  <a:lnTo>
                    <a:pt x="206" y="220"/>
                  </a:lnTo>
                  <a:lnTo>
                    <a:pt x="208" y="222"/>
                  </a:lnTo>
                  <a:lnTo>
                    <a:pt x="209" y="225"/>
                  </a:lnTo>
                  <a:lnTo>
                    <a:pt x="210" y="227"/>
                  </a:lnTo>
                  <a:lnTo>
                    <a:pt x="211" y="229"/>
                  </a:lnTo>
                  <a:lnTo>
                    <a:pt x="212" y="231"/>
                  </a:lnTo>
                  <a:lnTo>
                    <a:pt x="213" y="233"/>
                  </a:lnTo>
                  <a:lnTo>
                    <a:pt x="214" y="235"/>
                  </a:lnTo>
                  <a:lnTo>
                    <a:pt x="216" y="237"/>
                  </a:lnTo>
                  <a:lnTo>
                    <a:pt x="217" y="238"/>
                  </a:lnTo>
                  <a:lnTo>
                    <a:pt x="218" y="240"/>
                  </a:lnTo>
                  <a:lnTo>
                    <a:pt x="219" y="241"/>
                  </a:lnTo>
                  <a:lnTo>
                    <a:pt x="220" y="242"/>
                  </a:lnTo>
                  <a:lnTo>
                    <a:pt x="221" y="244"/>
                  </a:lnTo>
                  <a:lnTo>
                    <a:pt x="223" y="245"/>
                  </a:lnTo>
                  <a:lnTo>
                    <a:pt x="224" y="245"/>
                  </a:lnTo>
                  <a:lnTo>
                    <a:pt x="225" y="246"/>
                  </a:lnTo>
                  <a:lnTo>
                    <a:pt x="226" y="247"/>
                  </a:lnTo>
                  <a:lnTo>
                    <a:pt x="227" y="247"/>
                  </a:lnTo>
                  <a:lnTo>
                    <a:pt x="228" y="248"/>
                  </a:lnTo>
                  <a:lnTo>
                    <a:pt x="230" y="248"/>
                  </a:lnTo>
                  <a:lnTo>
                    <a:pt x="231" y="248"/>
                  </a:lnTo>
                  <a:lnTo>
                    <a:pt x="232" y="248"/>
                  </a:lnTo>
                </a:path>
              </a:pathLst>
            </a:custGeom>
            <a:solidFill>
              <a:srgbClr val="A3D271"/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844" tIns="45922" rIns="91844" bIns="45922" numCol="1" anchor="t" anchorCtr="0" compatLnSpc="1">
              <a:prstTxWarp prst="textNoShape">
                <a:avLst/>
              </a:prstTxWarp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1808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A9F4B2-D05F-00CD-8B64-EA6B73A4DF45}"/>
                </a:ext>
              </a:extLst>
            </p:cNvPr>
            <p:cNvCxnSpPr/>
            <p:nvPr/>
          </p:nvCxnSpPr>
          <p:spPr bwMode="auto">
            <a:xfrm>
              <a:off x="2603702" y="5083150"/>
              <a:ext cx="462271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257FCE6-BF41-8378-479E-052DA17C978B}"/>
              </a:ext>
            </a:extLst>
          </p:cNvPr>
          <p:cNvGrpSpPr/>
          <p:nvPr/>
        </p:nvGrpSpPr>
        <p:grpSpPr>
          <a:xfrm>
            <a:off x="3129591" y="5359115"/>
            <a:ext cx="2170811" cy="681873"/>
            <a:chOff x="2081876" y="4537881"/>
            <a:chExt cx="2161264" cy="67887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4837CFF-D45F-702E-4D81-8E240B776F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1876" y="4645167"/>
              <a:ext cx="638215" cy="207727"/>
              <a:chOff x="4893458" y="2310778"/>
              <a:chExt cx="1029775" cy="335173"/>
            </a:xfrm>
          </p:grpSpPr>
          <p:sp useBgFill="1"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D11CA09-E218-1363-CC88-D45BE0AB07A2}"/>
                  </a:ext>
                </a:extLst>
              </p:cNvPr>
              <p:cNvSpPr/>
              <p:nvPr/>
            </p:nvSpPr>
            <p:spPr>
              <a:xfrm>
                <a:off x="5839469" y="2389010"/>
                <a:ext cx="83764" cy="2569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8">
                  <a:solidFill>
                    <a:prstClr val="white"/>
                  </a:solidFill>
                </a:endParaRPr>
              </a:p>
            </p:txBody>
          </p:sp>
          <p:sp useBgFill="1"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ADAEA20-C15E-389F-6DCD-2C509DCE9509}"/>
                  </a:ext>
                </a:extLst>
              </p:cNvPr>
              <p:cNvSpPr/>
              <p:nvPr/>
            </p:nvSpPr>
            <p:spPr>
              <a:xfrm>
                <a:off x="4893458" y="2310778"/>
                <a:ext cx="83764" cy="2569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8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8" name="Freeform 65">
              <a:extLst>
                <a:ext uri="{FF2B5EF4-FFF2-40B4-BE49-F238E27FC236}">
                  <a16:creationId xmlns:a16="http://schemas.microsoft.com/office/drawing/2014/main" id="{AC5494CD-BD93-F173-C7FC-BD348953A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576" y="4537881"/>
              <a:ext cx="1911564" cy="678874"/>
            </a:xfrm>
            <a:custGeom>
              <a:avLst/>
              <a:gdLst>
                <a:gd name="T0" fmla="*/ 24 w 1752"/>
                <a:gd name="T1" fmla="*/ 123 h 1271"/>
                <a:gd name="T2" fmla="*/ 53 w 1752"/>
                <a:gd name="T3" fmla="*/ 274 h 1271"/>
                <a:gd name="T4" fmla="*/ 82 w 1752"/>
                <a:gd name="T5" fmla="*/ 419 h 1271"/>
                <a:gd name="T6" fmla="*/ 112 w 1752"/>
                <a:gd name="T7" fmla="*/ 557 h 1271"/>
                <a:gd name="T8" fmla="*/ 141 w 1752"/>
                <a:gd name="T9" fmla="*/ 685 h 1271"/>
                <a:gd name="T10" fmla="*/ 170 w 1752"/>
                <a:gd name="T11" fmla="*/ 801 h 1271"/>
                <a:gd name="T12" fmla="*/ 199 w 1752"/>
                <a:gd name="T13" fmla="*/ 906 h 1271"/>
                <a:gd name="T14" fmla="*/ 229 w 1752"/>
                <a:gd name="T15" fmla="*/ 997 h 1271"/>
                <a:gd name="T16" fmla="*/ 258 w 1752"/>
                <a:gd name="T17" fmla="*/ 1075 h 1271"/>
                <a:gd name="T18" fmla="*/ 287 w 1752"/>
                <a:gd name="T19" fmla="*/ 1138 h 1271"/>
                <a:gd name="T20" fmla="*/ 316 w 1752"/>
                <a:gd name="T21" fmla="*/ 1188 h 1271"/>
                <a:gd name="T22" fmla="*/ 346 w 1752"/>
                <a:gd name="T23" fmla="*/ 1225 h 1271"/>
                <a:gd name="T24" fmla="*/ 375 w 1752"/>
                <a:gd name="T25" fmla="*/ 1247 h 1271"/>
                <a:gd name="T26" fmla="*/ 404 w 1752"/>
                <a:gd name="T27" fmla="*/ 1258 h 1271"/>
                <a:gd name="T28" fmla="*/ 434 w 1752"/>
                <a:gd name="T29" fmla="*/ 1257 h 1271"/>
                <a:gd name="T30" fmla="*/ 463 w 1752"/>
                <a:gd name="T31" fmla="*/ 1246 h 1271"/>
                <a:gd name="T32" fmla="*/ 492 w 1752"/>
                <a:gd name="T33" fmla="*/ 1227 h 1271"/>
                <a:gd name="T34" fmla="*/ 522 w 1752"/>
                <a:gd name="T35" fmla="*/ 1200 h 1271"/>
                <a:gd name="T36" fmla="*/ 551 w 1752"/>
                <a:gd name="T37" fmla="*/ 1168 h 1271"/>
                <a:gd name="T38" fmla="*/ 580 w 1752"/>
                <a:gd name="T39" fmla="*/ 1131 h 1271"/>
                <a:gd name="T40" fmla="*/ 610 w 1752"/>
                <a:gd name="T41" fmla="*/ 1092 h 1271"/>
                <a:gd name="T42" fmla="*/ 639 w 1752"/>
                <a:gd name="T43" fmla="*/ 1052 h 1271"/>
                <a:gd name="T44" fmla="*/ 668 w 1752"/>
                <a:gd name="T45" fmla="*/ 1013 h 1271"/>
                <a:gd name="T46" fmla="*/ 697 w 1752"/>
                <a:gd name="T47" fmla="*/ 976 h 1271"/>
                <a:gd name="T48" fmla="*/ 727 w 1752"/>
                <a:gd name="T49" fmla="*/ 941 h 1271"/>
                <a:gd name="T50" fmla="*/ 756 w 1752"/>
                <a:gd name="T51" fmla="*/ 912 h 1271"/>
                <a:gd name="T52" fmla="*/ 785 w 1752"/>
                <a:gd name="T53" fmla="*/ 888 h 1271"/>
                <a:gd name="T54" fmla="*/ 814 w 1752"/>
                <a:gd name="T55" fmla="*/ 870 h 1271"/>
                <a:gd name="T56" fmla="*/ 844 w 1752"/>
                <a:gd name="T57" fmla="*/ 859 h 1271"/>
                <a:gd name="T58" fmla="*/ 873 w 1752"/>
                <a:gd name="T59" fmla="*/ 855 h 1271"/>
                <a:gd name="T60" fmla="*/ 903 w 1752"/>
                <a:gd name="T61" fmla="*/ 859 h 1271"/>
                <a:gd name="T62" fmla="*/ 932 w 1752"/>
                <a:gd name="T63" fmla="*/ 870 h 1271"/>
                <a:gd name="T64" fmla="*/ 961 w 1752"/>
                <a:gd name="T65" fmla="*/ 887 h 1271"/>
                <a:gd name="T66" fmla="*/ 991 w 1752"/>
                <a:gd name="T67" fmla="*/ 911 h 1271"/>
                <a:gd name="T68" fmla="*/ 1020 w 1752"/>
                <a:gd name="T69" fmla="*/ 940 h 1271"/>
                <a:gd name="T70" fmla="*/ 1049 w 1752"/>
                <a:gd name="T71" fmla="*/ 975 h 1271"/>
                <a:gd name="T72" fmla="*/ 1078 w 1752"/>
                <a:gd name="T73" fmla="*/ 1012 h 1271"/>
                <a:gd name="T74" fmla="*/ 1108 w 1752"/>
                <a:gd name="T75" fmla="*/ 1052 h 1271"/>
                <a:gd name="T76" fmla="*/ 1137 w 1752"/>
                <a:gd name="T77" fmla="*/ 1093 h 1271"/>
                <a:gd name="T78" fmla="*/ 1166 w 1752"/>
                <a:gd name="T79" fmla="*/ 1133 h 1271"/>
                <a:gd name="T80" fmla="*/ 1195 w 1752"/>
                <a:gd name="T81" fmla="*/ 1171 h 1271"/>
                <a:gd name="T82" fmla="*/ 1225 w 1752"/>
                <a:gd name="T83" fmla="*/ 1205 h 1271"/>
                <a:gd name="T84" fmla="*/ 1254 w 1752"/>
                <a:gd name="T85" fmla="*/ 1233 h 1271"/>
                <a:gd name="T86" fmla="*/ 1283 w 1752"/>
                <a:gd name="T87" fmla="*/ 1255 h 1271"/>
                <a:gd name="T88" fmla="*/ 1313 w 1752"/>
                <a:gd name="T89" fmla="*/ 1268 h 1271"/>
                <a:gd name="T90" fmla="*/ 1342 w 1752"/>
                <a:gd name="T91" fmla="*/ 1271 h 1271"/>
                <a:gd name="T92" fmla="*/ 1371 w 1752"/>
                <a:gd name="T93" fmla="*/ 1263 h 1271"/>
                <a:gd name="T94" fmla="*/ 1401 w 1752"/>
                <a:gd name="T95" fmla="*/ 1242 h 1271"/>
                <a:gd name="T96" fmla="*/ 1430 w 1752"/>
                <a:gd name="T97" fmla="*/ 1209 h 1271"/>
                <a:gd name="T98" fmla="*/ 1459 w 1752"/>
                <a:gd name="T99" fmla="*/ 1161 h 1271"/>
                <a:gd name="T100" fmla="*/ 1489 w 1752"/>
                <a:gd name="T101" fmla="*/ 1100 h 1271"/>
                <a:gd name="T102" fmla="*/ 1518 w 1752"/>
                <a:gd name="T103" fmla="*/ 1025 h 1271"/>
                <a:gd name="T104" fmla="*/ 1547 w 1752"/>
                <a:gd name="T105" fmla="*/ 936 h 1271"/>
                <a:gd name="T106" fmla="*/ 1576 w 1752"/>
                <a:gd name="T107" fmla="*/ 834 h 1271"/>
                <a:gd name="T108" fmla="*/ 1606 w 1752"/>
                <a:gd name="T109" fmla="*/ 718 h 1271"/>
                <a:gd name="T110" fmla="*/ 1635 w 1752"/>
                <a:gd name="T111" fmla="*/ 592 h 1271"/>
                <a:gd name="T112" fmla="*/ 1664 w 1752"/>
                <a:gd name="T113" fmla="*/ 456 h 1271"/>
                <a:gd name="T114" fmla="*/ 1693 w 1752"/>
                <a:gd name="T115" fmla="*/ 312 h 1271"/>
                <a:gd name="T116" fmla="*/ 1723 w 1752"/>
                <a:gd name="T117" fmla="*/ 161 h 1271"/>
                <a:gd name="T118" fmla="*/ 1752 w 1752"/>
                <a:gd name="T119" fmla="*/ 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52" h="1271">
                  <a:moveTo>
                    <a:pt x="0" y="0"/>
                  </a:moveTo>
                  <a:lnTo>
                    <a:pt x="6" y="31"/>
                  </a:lnTo>
                  <a:lnTo>
                    <a:pt x="12" y="62"/>
                  </a:lnTo>
                  <a:lnTo>
                    <a:pt x="18" y="93"/>
                  </a:lnTo>
                  <a:lnTo>
                    <a:pt x="24" y="123"/>
                  </a:lnTo>
                  <a:lnTo>
                    <a:pt x="29" y="154"/>
                  </a:lnTo>
                  <a:lnTo>
                    <a:pt x="35" y="184"/>
                  </a:lnTo>
                  <a:lnTo>
                    <a:pt x="41" y="215"/>
                  </a:lnTo>
                  <a:lnTo>
                    <a:pt x="47" y="245"/>
                  </a:lnTo>
                  <a:lnTo>
                    <a:pt x="53" y="274"/>
                  </a:lnTo>
                  <a:lnTo>
                    <a:pt x="59" y="304"/>
                  </a:lnTo>
                  <a:lnTo>
                    <a:pt x="64" y="333"/>
                  </a:lnTo>
                  <a:lnTo>
                    <a:pt x="70" y="362"/>
                  </a:lnTo>
                  <a:lnTo>
                    <a:pt x="76" y="391"/>
                  </a:lnTo>
                  <a:lnTo>
                    <a:pt x="82" y="419"/>
                  </a:lnTo>
                  <a:lnTo>
                    <a:pt x="88" y="448"/>
                  </a:lnTo>
                  <a:lnTo>
                    <a:pt x="94" y="476"/>
                  </a:lnTo>
                  <a:lnTo>
                    <a:pt x="100" y="503"/>
                  </a:lnTo>
                  <a:lnTo>
                    <a:pt x="106" y="530"/>
                  </a:lnTo>
                  <a:lnTo>
                    <a:pt x="112" y="557"/>
                  </a:lnTo>
                  <a:lnTo>
                    <a:pt x="117" y="583"/>
                  </a:lnTo>
                  <a:lnTo>
                    <a:pt x="123" y="609"/>
                  </a:lnTo>
                  <a:lnTo>
                    <a:pt x="129" y="635"/>
                  </a:lnTo>
                  <a:lnTo>
                    <a:pt x="135" y="660"/>
                  </a:lnTo>
                  <a:lnTo>
                    <a:pt x="141" y="685"/>
                  </a:lnTo>
                  <a:lnTo>
                    <a:pt x="147" y="709"/>
                  </a:lnTo>
                  <a:lnTo>
                    <a:pt x="152" y="733"/>
                  </a:lnTo>
                  <a:lnTo>
                    <a:pt x="158" y="756"/>
                  </a:lnTo>
                  <a:lnTo>
                    <a:pt x="164" y="779"/>
                  </a:lnTo>
                  <a:lnTo>
                    <a:pt x="170" y="801"/>
                  </a:lnTo>
                  <a:lnTo>
                    <a:pt x="176" y="823"/>
                  </a:lnTo>
                  <a:lnTo>
                    <a:pt x="182" y="844"/>
                  </a:lnTo>
                  <a:lnTo>
                    <a:pt x="188" y="865"/>
                  </a:lnTo>
                  <a:lnTo>
                    <a:pt x="193" y="886"/>
                  </a:lnTo>
                  <a:lnTo>
                    <a:pt x="199" y="906"/>
                  </a:lnTo>
                  <a:lnTo>
                    <a:pt x="205" y="925"/>
                  </a:lnTo>
                  <a:lnTo>
                    <a:pt x="211" y="944"/>
                  </a:lnTo>
                  <a:lnTo>
                    <a:pt x="217" y="962"/>
                  </a:lnTo>
                  <a:lnTo>
                    <a:pt x="223" y="980"/>
                  </a:lnTo>
                  <a:lnTo>
                    <a:pt x="229" y="997"/>
                  </a:lnTo>
                  <a:lnTo>
                    <a:pt x="235" y="1013"/>
                  </a:lnTo>
                  <a:lnTo>
                    <a:pt x="240" y="1030"/>
                  </a:lnTo>
                  <a:lnTo>
                    <a:pt x="246" y="1045"/>
                  </a:lnTo>
                  <a:lnTo>
                    <a:pt x="252" y="1060"/>
                  </a:lnTo>
                  <a:lnTo>
                    <a:pt x="258" y="1075"/>
                  </a:lnTo>
                  <a:lnTo>
                    <a:pt x="264" y="1089"/>
                  </a:lnTo>
                  <a:lnTo>
                    <a:pt x="270" y="1102"/>
                  </a:lnTo>
                  <a:lnTo>
                    <a:pt x="276" y="1114"/>
                  </a:lnTo>
                  <a:lnTo>
                    <a:pt x="281" y="1127"/>
                  </a:lnTo>
                  <a:lnTo>
                    <a:pt x="287" y="1138"/>
                  </a:lnTo>
                  <a:lnTo>
                    <a:pt x="293" y="1150"/>
                  </a:lnTo>
                  <a:lnTo>
                    <a:pt x="299" y="1160"/>
                  </a:lnTo>
                  <a:lnTo>
                    <a:pt x="305" y="1170"/>
                  </a:lnTo>
                  <a:lnTo>
                    <a:pt x="311" y="1179"/>
                  </a:lnTo>
                  <a:lnTo>
                    <a:pt x="316" y="1188"/>
                  </a:lnTo>
                  <a:lnTo>
                    <a:pt x="322" y="1197"/>
                  </a:lnTo>
                  <a:lnTo>
                    <a:pt x="328" y="1204"/>
                  </a:lnTo>
                  <a:lnTo>
                    <a:pt x="334" y="1212"/>
                  </a:lnTo>
                  <a:lnTo>
                    <a:pt x="340" y="1218"/>
                  </a:lnTo>
                  <a:lnTo>
                    <a:pt x="346" y="1225"/>
                  </a:lnTo>
                  <a:lnTo>
                    <a:pt x="352" y="1230"/>
                  </a:lnTo>
                  <a:lnTo>
                    <a:pt x="358" y="1235"/>
                  </a:lnTo>
                  <a:lnTo>
                    <a:pt x="364" y="1240"/>
                  </a:lnTo>
                  <a:lnTo>
                    <a:pt x="369" y="1244"/>
                  </a:lnTo>
                  <a:lnTo>
                    <a:pt x="375" y="1247"/>
                  </a:lnTo>
                  <a:lnTo>
                    <a:pt x="381" y="1250"/>
                  </a:lnTo>
                  <a:lnTo>
                    <a:pt x="387" y="1253"/>
                  </a:lnTo>
                  <a:lnTo>
                    <a:pt x="393" y="1255"/>
                  </a:lnTo>
                  <a:lnTo>
                    <a:pt x="399" y="1257"/>
                  </a:lnTo>
                  <a:lnTo>
                    <a:pt x="404" y="1258"/>
                  </a:lnTo>
                  <a:lnTo>
                    <a:pt x="410" y="1259"/>
                  </a:lnTo>
                  <a:lnTo>
                    <a:pt x="416" y="1259"/>
                  </a:lnTo>
                  <a:lnTo>
                    <a:pt x="422" y="1259"/>
                  </a:lnTo>
                  <a:lnTo>
                    <a:pt x="428" y="1258"/>
                  </a:lnTo>
                  <a:lnTo>
                    <a:pt x="434" y="1257"/>
                  </a:lnTo>
                  <a:lnTo>
                    <a:pt x="439" y="1256"/>
                  </a:lnTo>
                  <a:lnTo>
                    <a:pt x="445" y="1254"/>
                  </a:lnTo>
                  <a:lnTo>
                    <a:pt x="451" y="1252"/>
                  </a:lnTo>
                  <a:lnTo>
                    <a:pt x="457" y="1249"/>
                  </a:lnTo>
                  <a:lnTo>
                    <a:pt x="463" y="1246"/>
                  </a:lnTo>
                  <a:lnTo>
                    <a:pt x="469" y="1243"/>
                  </a:lnTo>
                  <a:lnTo>
                    <a:pt x="475" y="1240"/>
                  </a:lnTo>
                  <a:lnTo>
                    <a:pt x="481" y="1236"/>
                  </a:lnTo>
                  <a:lnTo>
                    <a:pt x="487" y="1232"/>
                  </a:lnTo>
                  <a:lnTo>
                    <a:pt x="492" y="1227"/>
                  </a:lnTo>
                  <a:lnTo>
                    <a:pt x="498" y="1222"/>
                  </a:lnTo>
                  <a:lnTo>
                    <a:pt x="504" y="1217"/>
                  </a:lnTo>
                  <a:lnTo>
                    <a:pt x="510" y="1212"/>
                  </a:lnTo>
                  <a:lnTo>
                    <a:pt x="516" y="1206"/>
                  </a:lnTo>
                  <a:lnTo>
                    <a:pt x="522" y="1200"/>
                  </a:lnTo>
                  <a:lnTo>
                    <a:pt x="527" y="1194"/>
                  </a:lnTo>
                  <a:lnTo>
                    <a:pt x="533" y="1188"/>
                  </a:lnTo>
                  <a:lnTo>
                    <a:pt x="539" y="1181"/>
                  </a:lnTo>
                  <a:lnTo>
                    <a:pt x="545" y="1175"/>
                  </a:lnTo>
                  <a:lnTo>
                    <a:pt x="551" y="1168"/>
                  </a:lnTo>
                  <a:lnTo>
                    <a:pt x="557" y="1161"/>
                  </a:lnTo>
                  <a:lnTo>
                    <a:pt x="563" y="1154"/>
                  </a:lnTo>
                  <a:lnTo>
                    <a:pt x="568" y="1146"/>
                  </a:lnTo>
                  <a:lnTo>
                    <a:pt x="574" y="1139"/>
                  </a:lnTo>
                  <a:lnTo>
                    <a:pt x="580" y="1131"/>
                  </a:lnTo>
                  <a:lnTo>
                    <a:pt x="586" y="1124"/>
                  </a:lnTo>
                  <a:lnTo>
                    <a:pt x="592" y="1116"/>
                  </a:lnTo>
                  <a:lnTo>
                    <a:pt x="598" y="1108"/>
                  </a:lnTo>
                  <a:lnTo>
                    <a:pt x="604" y="1100"/>
                  </a:lnTo>
                  <a:lnTo>
                    <a:pt x="610" y="1092"/>
                  </a:lnTo>
                  <a:lnTo>
                    <a:pt x="616" y="1084"/>
                  </a:lnTo>
                  <a:lnTo>
                    <a:pt x="621" y="1076"/>
                  </a:lnTo>
                  <a:lnTo>
                    <a:pt x="627" y="1068"/>
                  </a:lnTo>
                  <a:lnTo>
                    <a:pt x="633" y="1060"/>
                  </a:lnTo>
                  <a:lnTo>
                    <a:pt x="639" y="1052"/>
                  </a:lnTo>
                  <a:lnTo>
                    <a:pt x="645" y="1044"/>
                  </a:lnTo>
                  <a:lnTo>
                    <a:pt x="651" y="1036"/>
                  </a:lnTo>
                  <a:lnTo>
                    <a:pt x="656" y="1028"/>
                  </a:lnTo>
                  <a:lnTo>
                    <a:pt x="662" y="1021"/>
                  </a:lnTo>
                  <a:lnTo>
                    <a:pt x="668" y="1013"/>
                  </a:lnTo>
                  <a:lnTo>
                    <a:pt x="674" y="1005"/>
                  </a:lnTo>
                  <a:lnTo>
                    <a:pt x="680" y="998"/>
                  </a:lnTo>
                  <a:lnTo>
                    <a:pt x="686" y="990"/>
                  </a:lnTo>
                  <a:lnTo>
                    <a:pt x="691" y="983"/>
                  </a:lnTo>
                  <a:lnTo>
                    <a:pt x="697" y="976"/>
                  </a:lnTo>
                  <a:lnTo>
                    <a:pt x="703" y="968"/>
                  </a:lnTo>
                  <a:lnTo>
                    <a:pt x="709" y="961"/>
                  </a:lnTo>
                  <a:lnTo>
                    <a:pt x="715" y="955"/>
                  </a:lnTo>
                  <a:lnTo>
                    <a:pt x="721" y="948"/>
                  </a:lnTo>
                  <a:lnTo>
                    <a:pt x="727" y="941"/>
                  </a:lnTo>
                  <a:lnTo>
                    <a:pt x="733" y="935"/>
                  </a:lnTo>
                  <a:lnTo>
                    <a:pt x="739" y="929"/>
                  </a:lnTo>
                  <a:lnTo>
                    <a:pt x="744" y="923"/>
                  </a:lnTo>
                  <a:lnTo>
                    <a:pt x="750" y="917"/>
                  </a:lnTo>
                  <a:lnTo>
                    <a:pt x="756" y="912"/>
                  </a:lnTo>
                  <a:lnTo>
                    <a:pt x="762" y="907"/>
                  </a:lnTo>
                  <a:lnTo>
                    <a:pt x="768" y="902"/>
                  </a:lnTo>
                  <a:lnTo>
                    <a:pt x="774" y="897"/>
                  </a:lnTo>
                  <a:lnTo>
                    <a:pt x="779" y="892"/>
                  </a:lnTo>
                  <a:lnTo>
                    <a:pt x="785" y="888"/>
                  </a:lnTo>
                  <a:lnTo>
                    <a:pt x="791" y="884"/>
                  </a:lnTo>
                  <a:lnTo>
                    <a:pt x="797" y="880"/>
                  </a:lnTo>
                  <a:lnTo>
                    <a:pt x="803" y="876"/>
                  </a:lnTo>
                  <a:lnTo>
                    <a:pt x="809" y="873"/>
                  </a:lnTo>
                  <a:lnTo>
                    <a:pt x="814" y="870"/>
                  </a:lnTo>
                  <a:lnTo>
                    <a:pt x="820" y="867"/>
                  </a:lnTo>
                  <a:lnTo>
                    <a:pt x="826" y="865"/>
                  </a:lnTo>
                  <a:lnTo>
                    <a:pt x="832" y="863"/>
                  </a:lnTo>
                  <a:lnTo>
                    <a:pt x="838" y="861"/>
                  </a:lnTo>
                  <a:lnTo>
                    <a:pt x="844" y="859"/>
                  </a:lnTo>
                  <a:lnTo>
                    <a:pt x="850" y="858"/>
                  </a:lnTo>
                  <a:lnTo>
                    <a:pt x="856" y="857"/>
                  </a:lnTo>
                  <a:lnTo>
                    <a:pt x="862" y="856"/>
                  </a:lnTo>
                  <a:lnTo>
                    <a:pt x="867" y="856"/>
                  </a:lnTo>
                  <a:lnTo>
                    <a:pt x="873" y="855"/>
                  </a:lnTo>
                  <a:lnTo>
                    <a:pt x="879" y="855"/>
                  </a:lnTo>
                  <a:lnTo>
                    <a:pt x="885" y="856"/>
                  </a:lnTo>
                  <a:lnTo>
                    <a:pt x="891" y="857"/>
                  </a:lnTo>
                  <a:lnTo>
                    <a:pt x="897" y="857"/>
                  </a:lnTo>
                  <a:lnTo>
                    <a:pt x="903" y="859"/>
                  </a:lnTo>
                  <a:lnTo>
                    <a:pt x="908" y="860"/>
                  </a:lnTo>
                  <a:lnTo>
                    <a:pt x="914" y="862"/>
                  </a:lnTo>
                  <a:lnTo>
                    <a:pt x="920" y="864"/>
                  </a:lnTo>
                  <a:lnTo>
                    <a:pt x="926" y="867"/>
                  </a:lnTo>
                  <a:lnTo>
                    <a:pt x="932" y="870"/>
                  </a:lnTo>
                  <a:lnTo>
                    <a:pt x="938" y="872"/>
                  </a:lnTo>
                  <a:lnTo>
                    <a:pt x="943" y="876"/>
                  </a:lnTo>
                  <a:lnTo>
                    <a:pt x="949" y="879"/>
                  </a:lnTo>
                  <a:lnTo>
                    <a:pt x="955" y="883"/>
                  </a:lnTo>
                  <a:lnTo>
                    <a:pt x="961" y="887"/>
                  </a:lnTo>
                  <a:lnTo>
                    <a:pt x="967" y="891"/>
                  </a:lnTo>
                  <a:lnTo>
                    <a:pt x="973" y="896"/>
                  </a:lnTo>
                  <a:lnTo>
                    <a:pt x="979" y="901"/>
                  </a:lnTo>
                  <a:lnTo>
                    <a:pt x="985" y="906"/>
                  </a:lnTo>
                  <a:lnTo>
                    <a:pt x="991" y="911"/>
                  </a:lnTo>
                  <a:lnTo>
                    <a:pt x="996" y="916"/>
                  </a:lnTo>
                  <a:lnTo>
                    <a:pt x="1002" y="922"/>
                  </a:lnTo>
                  <a:lnTo>
                    <a:pt x="1008" y="928"/>
                  </a:lnTo>
                  <a:lnTo>
                    <a:pt x="1014" y="934"/>
                  </a:lnTo>
                  <a:lnTo>
                    <a:pt x="1020" y="940"/>
                  </a:lnTo>
                  <a:lnTo>
                    <a:pt x="1026" y="947"/>
                  </a:lnTo>
                  <a:lnTo>
                    <a:pt x="1031" y="953"/>
                  </a:lnTo>
                  <a:lnTo>
                    <a:pt x="1037" y="960"/>
                  </a:lnTo>
                  <a:lnTo>
                    <a:pt x="1043" y="967"/>
                  </a:lnTo>
                  <a:lnTo>
                    <a:pt x="1049" y="975"/>
                  </a:lnTo>
                  <a:lnTo>
                    <a:pt x="1055" y="982"/>
                  </a:lnTo>
                  <a:lnTo>
                    <a:pt x="1061" y="989"/>
                  </a:lnTo>
                  <a:lnTo>
                    <a:pt x="1066" y="997"/>
                  </a:lnTo>
                  <a:lnTo>
                    <a:pt x="1072" y="1004"/>
                  </a:lnTo>
                  <a:lnTo>
                    <a:pt x="1078" y="1012"/>
                  </a:lnTo>
                  <a:lnTo>
                    <a:pt x="1084" y="1020"/>
                  </a:lnTo>
                  <a:lnTo>
                    <a:pt x="1090" y="1028"/>
                  </a:lnTo>
                  <a:lnTo>
                    <a:pt x="1096" y="1036"/>
                  </a:lnTo>
                  <a:lnTo>
                    <a:pt x="1102" y="1044"/>
                  </a:lnTo>
                  <a:lnTo>
                    <a:pt x="1108" y="1052"/>
                  </a:lnTo>
                  <a:lnTo>
                    <a:pt x="1114" y="1060"/>
                  </a:lnTo>
                  <a:lnTo>
                    <a:pt x="1119" y="1069"/>
                  </a:lnTo>
                  <a:lnTo>
                    <a:pt x="1125" y="1077"/>
                  </a:lnTo>
                  <a:lnTo>
                    <a:pt x="1131" y="1085"/>
                  </a:lnTo>
                  <a:lnTo>
                    <a:pt x="1137" y="1093"/>
                  </a:lnTo>
                  <a:lnTo>
                    <a:pt x="1143" y="1101"/>
                  </a:lnTo>
                  <a:lnTo>
                    <a:pt x="1149" y="1109"/>
                  </a:lnTo>
                  <a:lnTo>
                    <a:pt x="1154" y="1117"/>
                  </a:lnTo>
                  <a:lnTo>
                    <a:pt x="1160" y="1125"/>
                  </a:lnTo>
                  <a:lnTo>
                    <a:pt x="1166" y="1133"/>
                  </a:lnTo>
                  <a:lnTo>
                    <a:pt x="1172" y="1141"/>
                  </a:lnTo>
                  <a:lnTo>
                    <a:pt x="1178" y="1149"/>
                  </a:lnTo>
                  <a:lnTo>
                    <a:pt x="1184" y="1156"/>
                  </a:lnTo>
                  <a:lnTo>
                    <a:pt x="1190" y="1164"/>
                  </a:lnTo>
                  <a:lnTo>
                    <a:pt x="1195" y="1171"/>
                  </a:lnTo>
                  <a:lnTo>
                    <a:pt x="1201" y="1178"/>
                  </a:lnTo>
                  <a:lnTo>
                    <a:pt x="1207" y="1185"/>
                  </a:lnTo>
                  <a:lnTo>
                    <a:pt x="1213" y="1192"/>
                  </a:lnTo>
                  <a:lnTo>
                    <a:pt x="1219" y="1199"/>
                  </a:lnTo>
                  <a:lnTo>
                    <a:pt x="1225" y="1205"/>
                  </a:lnTo>
                  <a:lnTo>
                    <a:pt x="1231" y="1211"/>
                  </a:lnTo>
                  <a:lnTo>
                    <a:pt x="1237" y="1217"/>
                  </a:lnTo>
                  <a:lnTo>
                    <a:pt x="1242" y="1223"/>
                  </a:lnTo>
                  <a:lnTo>
                    <a:pt x="1248" y="1228"/>
                  </a:lnTo>
                  <a:lnTo>
                    <a:pt x="1254" y="1233"/>
                  </a:lnTo>
                  <a:lnTo>
                    <a:pt x="1260" y="1238"/>
                  </a:lnTo>
                  <a:lnTo>
                    <a:pt x="1266" y="1243"/>
                  </a:lnTo>
                  <a:lnTo>
                    <a:pt x="1272" y="1247"/>
                  </a:lnTo>
                  <a:lnTo>
                    <a:pt x="1278" y="1251"/>
                  </a:lnTo>
                  <a:lnTo>
                    <a:pt x="1283" y="1255"/>
                  </a:lnTo>
                  <a:lnTo>
                    <a:pt x="1289" y="1258"/>
                  </a:lnTo>
                  <a:lnTo>
                    <a:pt x="1295" y="1261"/>
                  </a:lnTo>
                  <a:lnTo>
                    <a:pt x="1301" y="1264"/>
                  </a:lnTo>
                  <a:lnTo>
                    <a:pt x="1307" y="1266"/>
                  </a:lnTo>
                  <a:lnTo>
                    <a:pt x="1313" y="1268"/>
                  </a:lnTo>
                  <a:lnTo>
                    <a:pt x="1318" y="1269"/>
                  </a:lnTo>
                  <a:lnTo>
                    <a:pt x="1324" y="1270"/>
                  </a:lnTo>
                  <a:lnTo>
                    <a:pt x="1330" y="1271"/>
                  </a:lnTo>
                  <a:lnTo>
                    <a:pt x="1336" y="1271"/>
                  </a:lnTo>
                  <a:lnTo>
                    <a:pt x="1342" y="1271"/>
                  </a:lnTo>
                  <a:lnTo>
                    <a:pt x="1348" y="1270"/>
                  </a:lnTo>
                  <a:lnTo>
                    <a:pt x="1354" y="1269"/>
                  </a:lnTo>
                  <a:lnTo>
                    <a:pt x="1360" y="1267"/>
                  </a:lnTo>
                  <a:lnTo>
                    <a:pt x="1366" y="1265"/>
                  </a:lnTo>
                  <a:lnTo>
                    <a:pt x="1371" y="1263"/>
                  </a:lnTo>
                  <a:lnTo>
                    <a:pt x="1377" y="1259"/>
                  </a:lnTo>
                  <a:lnTo>
                    <a:pt x="1383" y="1256"/>
                  </a:lnTo>
                  <a:lnTo>
                    <a:pt x="1389" y="1252"/>
                  </a:lnTo>
                  <a:lnTo>
                    <a:pt x="1395" y="1247"/>
                  </a:lnTo>
                  <a:lnTo>
                    <a:pt x="1401" y="1242"/>
                  </a:lnTo>
                  <a:lnTo>
                    <a:pt x="1406" y="1236"/>
                  </a:lnTo>
                  <a:lnTo>
                    <a:pt x="1412" y="1230"/>
                  </a:lnTo>
                  <a:lnTo>
                    <a:pt x="1418" y="1223"/>
                  </a:lnTo>
                  <a:lnTo>
                    <a:pt x="1424" y="1216"/>
                  </a:lnTo>
                  <a:lnTo>
                    <a:pt x="1430" y="1209"/>
                  </a:lnTo>
                  <a:lnTo>
                    <a:pt x="1436" y="1200"/>
                  </a:lnTo>
                  <a:lnTo>
                    <a:pt x="1441" y="1191"/>
                  </a:lnTo>
                  <a:lnTo>
                    <a:pt x="1447" y="1182"/>
                  </a:lnTo>
                  <a:lnTo>
                    <a:pt x="1453" y="1172"/>
                  </a:lnTo>
                  <a:lnTo>
                    <a:pt x="1459" y="1161"/>
                  </a:lnTo>
                  <a:lnTo>
                    <a:pt x="1465" y="1150"/>
                  </a:lnTo>
                  <a:lnTo>
                    <a:pt x="1471" y="1139"/>
                  </a:lnTo>
                  <a:lnTo>
                    <a:pt x="1477" y="1126"/>
                  </a:lnTo>
                  <a:lnTo>
                    <a:pt x="1483" y="1113"/>
                  </a:lnTo>
                  <a:lnTo>
                    <a:pt x="1489" y="1100"/>
                  </a:lnTo>
                  <a:lnTo>
                    <a:pt x="1494" y="1086"/>
                  </a:lnTo>
                  <a:lnTo>
                    <a:pt x="1500" y="1072"/>
                  </a:lnTo>
                  <a:lnTo>
                    <a:pt x="1506" y="1057"/>
                  </a:lnTo>
                  <a:lnTo>
                    <a:pt x="1512" y="1041"/>
                  </a:lnTo>
                  <a:lnTo>
                    <a:pt x="1518" y="1025"/>
                  </a:lnTo>
                  <a:lnTo>
                    <a:pt x="1524" y="1008"/>
                  </a:lnTo>
                  <a:lnTo>
                    <a:pt x="1529" y="991"/>
                  </a:lnTo>
                  <a:lnTo>
                    <a:pt x="1535" y="973"/>
                  </a:lnTo>
                  <a:lnTo>
                    <a:pt x="1541" y="955"/>
                  </a:lnTo>
                  <a:lnTo>
                    <a:pt x="1547" y="936"/>
                  </a:lnTo>
                  <a:lnTo>
                    <a:pt x="1553" y="916"/>
                  </a:lnTo>
                  <a:lnTo>
                    <a:pt x="1559" y="897"/>
                  </a:lnTo>
                  <a:lnTo>
                    <a:pt x="1565" y="876"/>
                  </a:lnTo>
                  <a:lnTo>
                    <a:pt x="1570" y="855"/>
                  </a:lnTo>
                  <a:lnTo>
                    <a:pt x="1576" y="834"/>
                  </a:lnTo>
                  <a:lnTo>
                    <a:pt x="1582" y="811"/>
                  </a:lnTo>
                  <a:lnTo>
                    <a:pt x="1588" y="789"/>
                  </a:lnTo>
                  <a:lnTo>
                    <a:pt x="1594" y="766"/>
                  </a:lnTo>
                  <a:lnTo>
                    <a:pt x="1600" y="742"/>
                  </a:lnTo>
                  <a:lnTo>
                    <a:pt x="1606" y="718"/>
                  </a:lnTo>
                  <a:lnTo>
                    <a:pt x="1612" y="694"/>
                  </a:lnTo>
                  <a:lnTo>
                    <a:pt x="1618" y="669"/>
                  </a:lnTo>
                  <a:lnTo>
                    <a:pt x="1623" y="644"/>
                  </a:lnTo>
                  <a:lnTo>
                    <a:pt x="1629" y="618"/>
                  </a:lnTo>
                  <a:lnTo>
                    <a:pt x="1635" y="592"/>
                  </a:lnTo>
                  <a:lnTo>
                    <a:pt x="1641" y="566"/>
                  </a:lnTo>
                  <a:lnTo>
                    <a:pt x="1647" y="539"/>
                  </a:lnTo>
                  <a:lnTo>
                    <a:pt x="1653" y="511"/>
                  </a:lnTo>
                  <a:lnTo>
                    <a:pt x="1658" y="484"/>
                  </a:lnTo>
                  <a:lnTo>
                    <a:pt x="1664" y="456"/>
                  </a:lnTo>
                  <a:lnTo>
                    <a:pt x="1670" y="428"/>
                  </a:lnTo>
                  <a:lnTo>
                    <a:pt x="1676" y="399"/>
                  </a:lnTo>
                  <a:lnTo>
                    <a:pt x="1682" y="370"/>
                  </a:lnTo>
                  <a:lnTo>
                    <a:pt x="1688" y="341"/>
                  </a:lnTo>
                  <a:lnTo>
                    <a:pt x="1693" y="312"/>
                  </a:lnTo>
                  <a:lnTo>
                    <a:pt x="1699" y="282"/>
                  </a:lnTo>
                  <a:lnTo>
                    <a:pt x="1705" y="252"/>
                  </a:lnTo>
                  <a:lnTo>
                    <a:pt x="1711" y="222"/>
                  </a:lnTo>
                  <a:lnTo>
                    <a:pt x="1717" y="191"/>
                  </a:lnTo>
                  <a:lnTo>
                    <a:pt x="1723" y="161"/>
                  </a:lnTo>
                  <a:lnTo>
                    <a:pt x="1729" y="130"/>
                  </a:lnTo>
                  <a:lnTo>
                    <a:pt x="1735" y="99"/>
                  </a:lnTo>
                  <a:lnTo>
                    <a:pt x="1741" y="68"/>
                  </a:lnTo>
                  <a:lnTo>
                    <a:pt x="1746" y="37"/>
                  </a:lnTo>
                  <a:lnTo>
                    <a:pt x="1752" y="6"/>
                  </a:lnTo>
                </a:path>
              </a:pathLst>
            </a:custGeom>
            <a:noFill/>
            <a:ln w="20638" cap="flat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844" tIns="45922" rIns="91844" bIns="45922" numCol="1" anchor="t" anchorCtr="0" compatLnSpc="1">
              <a:prstTxWarp prst="textNoShape">
                <a:avLst/>
              </a:prstTxWarp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1808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2114CFFF-BB40-A3AC-9B6E-4DE6D82B5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204" y="4919645"/>
              <a:ext cx="461558" cy="153301"/>
            </a:xfrm>
            <a:custGeom>
              <a:avLst/>
              <a:gdLst>
                <a:gd name="T0" fmla="*/ 3 w 232"/>
                <a:gd name="T1" fmla="*/ 248 h 248"/>
                <a:gd name="T2" fmla="*/ 8 w 232"/>
                <a:gd name="T3" fmla="*/ 245 h 248"/>
                <a:gd name="T4" fmla="*/ 13 w 232"/>
                <a:gd name="T5" fmla="*/ 241 h 248"/>
                <a:gd name="T6" fmla="*/ 17 w 232"/>
                <a:gd name="T7" fmla="*/ 235 h 248"/>
                <a:gd name="T8" fmla="*/ 22 w 232"/>
                <a:gd name="T9" fmla="*/ 227 h 248"/>
                <a:gd name="T10" fmla="*/ 27 w 232"/>
                <a:gd name="T11" fmla="*/ 217 h 248"/>
                <a:gd name="T12" fmla="*/ 31 w 232"/>
                <a:gd name="T13" fmla="*/ 206 h 248"/>
                <a:gd name="T14" fmla="*/ 36 w 232"/>
                <a:gd name="T15" fmla="*/ 194 h 248"/>
                <a:gd name="T16" fmla="*/ 41 w 232"/>
                <a:gd name="T17" fmla="*/ 180 h 248"/>
                <a:gd name="T18" fmla="*/ 45 w 232"/>
                <a:gd name="T19" fmla="*/ 166 h 248"/>
                <a:gd name="T20" fmla="*/ 50 w 232"/>
                <a:gd name="T21" fmla="*/ 151 h 248"/>
                <a:gd name="T22" fmla="*/ 55 w 232"/>
                <a:gd name="T23" fmla="*/ 135 h 248"/>
                <a:gd name="T24" fmla="*/ 59 w 232"/>
                <a:gd name="T25" fmla="*/ 120 h 248"/>
                <a:gd name="T26" fmla="*/ 64 w 232"/>
                <a:gd name="T27" fmla="*/ 104 h 248"/>
                <a:gd name="T28" fmla="*/ 69 w 232"/>
                <a:gd name="T29" fmla="*/ 89 h 248"/>
                <a:gd name="T30" fmla="*/ 73 w 232"/>
                <a:gd name="T31" fmla="*/ 74 h 248"/>
                <a:gd name="T32" fmla="*/ 78 w 232"/>
                <a:gd name="T33" fmla="*/ 60 h 248"/>
                <a:gd name="T34" fmla="*/ 83 w 232"/>
                <a:gd name="T35" fmla="*/ 47 h 248"/>
                <a:gd name="T36" fmla="*/ 87 w 232"/>
                <a:gd name="T37" fmla="*/ 36 h 248"/>
                <a:gd name="T38" fmla="*/ 92 w 232"/>
                <a:gd name="T39" fmla="*/ 26 h 248"/>
                <a:gd name="T40" fmla="*/ 97 w 232"/>
                <a:gd name="T41" fmla="*/ 17 h 248"/>
                <a:gd name="T42" fmla="*/ 101 w 232"/>
                <a:gd name="T43" fmla="*/ 10 h 248"/>
                <a:gd name="T44" fmla="*/ 106 w 232"/>
                <a:gd name="T45" fmla="*/ 5 h 248"/>
                <a:gd name="T46" fmla="*/ 111 w 232"/>
                <a:gd name="T47" fmla="*/ 2 h 248"/>
                <a:gd name="T48" fmla="*/ 115 w 232"/>
                <a:gd name="T49" fmla="*/ 0 h 248"/>
                <a:gd name="T50" fmla="*/ 120 w 232"/>
                <a:gd name="T51" fmla="*/ 1 h 248"/>
                <a:gd name="T52" fmla="*/ 125 w 232"/>
                <a:gd name="T53" fmla="*/ 4 h 248"/>
                <a:gd name="T54" fmla="*/ 129 w 232"/>
                <a:gd name="T55" fmla="*/ 9 h 248"/>
                <a:gd name="T56" fmla="*/ 134 w 232"/>
                <a:gd name="T57" fmla="*/ 15 h 248"/>
                <a:gd name="T58" fmla="*/ 139 w 232"/>
                <a:gd name="T59" fmla="*/ 23 h 248"/>
                <a:gd name="T60" fmla="*/ 143 w 232"/>
                <a:gd name="T61" fmla="*/ 33 h 248"/>
                <a:gd name="T62" fmla="*/ 148 w 232"/>
                <a:gd name="T63" fmla="*/ 44 h 248"/>
                <a:gd name="T64" fmla="*/ 153 w 232"/>
                <a:gd name="T65" fmla="*/ 57 h 248"/>
                <a:gd name="T66" fmla="*/ 157 w 232"/>
                <a:gd name="T67" fmla="*/ 71 h 248"/>
                <a:gd name="T68" fmla="*/ 162 w 232"/>
                <a:gd name="T69" fmla="*/ 85 h 248"/>
                <a:gd name="T70" fmla="*/ 167 w 232"/>
                <a:gd name="T71" fmla="*/ 100 h 248"/>
                <a:gd name="T72" fmla="*/ 171 w 232"/>
                <a:gd name="T73" fmla="*/ 116 h 248"/>
                <a:gd name="T74" fmla="*/ 176 w 232"/>
                <a:gd name="T75" fmla="*/ 131 h 248"/>
                <a:gd name="T76" fmla="*/ 181 w 232"/>
                <a:gd name="T77" fmla="*/ 147 h 248"/>
                <a:gd name="T78" fmla="*/ 185 w 232"/>
                <a:gd name="T79" fmla="*/ 162 h 248"/>
                <a:gd name="T80" fmla="*/ 190 w 232"/>
                <a:gd name="T81" fmla="*/ 177 h 248"/>
                <a:gd name="T82" fmla="*/ 195 w 232"/>
                <a:gd name="T83" fmla="*/ 190 h 248"/>
                <a:gd name="T84" fmla="*/ 199 w 232"/>
                <a:gd name="T85" fmla="*/ 203 h 248"/>
                <a:gd name="T86" fmla="*/ 204 w 232"/>
                <a:gd name="T87" fmla="*/ 215 h 248"/>
                <a:gd name="T88" fmla="*/ 209 w 232"/>
                <a:gd name="T89" fmla="*/ 225 h 248"/>
                <a:gd name="T90" fmla="*/ 213 w 232"/>
                <a:gd name="T91" fmla="*/ 233 h 248"/>
                <a:gd name="T92" fmla="*/ 218 w 232"/>
                <a:gd name="T93" fmla="*/ 240 h 248"/>
                <a:gd name="T94" fmla="*/ 223 w 232"/>
                <a:gd name="T95" fmla="*/ 245 h 248"/>
                <a:gd name="T96" fmla="*/ 227 w 232"/>
                <a:gd name="T97" fmla="*/ 247 h 248"/>
                <a:gd name="T98" fmla="*/ 232 w 232"/>
                <a:gd name="T9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248">
                  <a:moveTo>
                    <a:pt x="0" y="248"/>
                  </a:moveTo>
                  <a:lnTo>
                    <a:pt x="1" y="248"/>
                  </a:lnTo>
                  <a:lnTo>
                    <a:pt x="2" y="248"/>
                  </a:lnTo>
                  <a:lnTo>
                    <a:pt x="3" y="248"/>
                  </a:lnTo>
                  <a:lnTo>
                    <a:pt x="5" y="247"/>
                  </a:lnTo>
                  <a:lnTo>
                    <a:pt x="6" y="247"/>
                  </a:lnTo>
                  <a:lnTo>
                    <a:pt x="7" y="246"/>
                  </a:lnTo>
                  <a:lnTo>
                    <a:pt x="8" y="245"/>
                  </a:lnTo>
                  <a:lnTo>
                    <a:pt x="9" y="245"/>
                  </a:lnTo>
                  <a:lnTo>
                    <a:pt x="10" y="244"/>
                  </a:lnTo>
                  <a:lnTo>
                    <a:pt x="12" y="242"/>
                  </a:lnTo>
                  <a:lnTo>
                    <a:pt x="13" y="241"/>
                  </a:lnTo>
                  <a:lnTo>
                    <a:pt x="14" y="240"/>
                  </a:lnTo>
                  <a:lnTo>
                    <a:pt x="15" y="238"/>
                  </a:lnTo>
                  <a:lnTo>
                    <a:pt x="16" y="237"/>
                  </a:lnTo>
                  <a:lnTo>
                    <a:pt x="17" y="235"/>
                  </a:lnTo>
                  <a:lnTo>
                    <a:pt x="19" y="233"/>
                  </a:lnTo>
                  <a:lnTo>
                    <a:pt x="20" y="231"/>
                  </a:lnTo>
                  <a:lnTo>
                    <a:pt x="21" y="229"/>
                  </a:lnTo>
                  <a:lnTo>
                    <a:pt x="22" y="227"/>
                  </a:lnTo>
                  <a:lnTo>
                    <a:pt x="23" y="225"/>
                  </a:lnTo>
                  <a:lnTo>
                    <a:pt x="24" y="222"/>
                  </a:lnTo>
                  <a:lnTo>
                    <a:pt x="26" y="220"/>
                  </a:lnTo>
                  <a:lnTo>
                    <a:pt x="27" y="217"/>
                  </a:lnTo>
                  <a:lnTo>
                    <a:pt x="28" y="215"/>
                  </a:lnTo>
                  <a:lnTo>
                    <a:pt x="29" y="212"/>
                  </a:lnTo>
                  <a:lnTo>
                    <a:pt x="30" y="209"/>
                  </a:lnTo>
                  <a:lnTo>
                    <a:pt x="31" y="206"/>
                  </a:lnTo>
                  <a:lnTo>
                    <a:pt x="33" y="203"/>
                  </a:lnTo>
                  <a:lnTo>
                    <a:pt x="34" y="200"/>
                  </a:lnTo>
                  <a:lnTo>
                    <a:pt x="35" y="197"/>
                  </a:lnTo>
                  <a:lnTo>
                    <a:pt x="36" y="194"/>
                  </a:lnTo>
                  <a:lnTo>
                    <a:pt x="37" y="190"/>
                  </a:lnTo>
                  <a:lnTo>
                    <a:pt x="38" y="187"/>
                  </a:lnTo>
                  <a:lnTo>
                    <a:pt x="40" y="184"/>
                  </a:lnTo>
                  <a:lnTo>
                    <a:pt x="41" y="180"/>
                  </a:lnTo>
                  <a:lnTo>
                    <a:pt x="42" y="177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5" y="166"/>
                  </a:lnTo>
                  <a:lnTo>
                    <a:pt x="47" y="162"/>
                  </a:lnTo>
                  <a:lnTo>
                    <a:pt x="48" y="158"/>
                  </a:lnTo>
                  <a:lnTo>
                    <a:pt x="49" y="155"/>
                  </a:lnTo>
                  <a:lnTo>
                    <a:pt x="50" y="151"/>
                  </a:lnTo>
                  <a:lnTo>
                    <a:pt x="51" y="147"/>
                  </a:lnTo>
                  <a:lnTo>
                    <a:pt x="52" y="143"/>
                  </a:lnTo>
                  <a:lnTo>
                    <a:pt x="54" y="139"/>
                  </a:lnTo>
                  <a:lnTo>
                    <a:pt x="55" y="135"/>
                  </a:lnTo>
                  <a:lnTo>
                    <a:pt x="56" y="131"/>
                  </a:lnTo>
                  <a:lnTo>
                    <a:pt x="57" y="127"/>
                  </a:lnTo>
                  <a:lnTo>
                    <a:pt x="58" y="124"/>
                  </a:lnTo>
                  <a:lnTo>
                    <a:pt x="59" y="120"/>
                  </a:lnTo>
                  <a:lnTo>
                    <a:pt x="61" y="116"/>
                  </a:lnTo>
                  <a:lnTo>
                    <a:pt x="62" y="112"/>
                  </a:lnTo>
                  <a:lnTo>
                    <a:pt x="63" y="108"/>
                  </a:lnTo>
                  <a:lnTo>
                    <a:pt x="64" y="104"/>
                  </a:lnTo>
                  <a:lnTo>
                    <a:pt x="65" y="100"/>
                  </a:lnTo>
                  <a:lnTo>
                    <a:pt x="66" y="96"/>
                  </a:lnTo>
                  <a:lnTo>
                    <a:pt x="68" y="93"/>
                  </a:lnTo>
                  <a:lnTo>
                    <a:pt x="69" y="89"/>
                  </a:lnTo>
                  <a:lnTo>
                    <a:pt x="70" y="85"/>
                  </a:lnTo>
                  <a:lnTo>
                    <a:pt x="71" y="81"/>
                  </a:lnTo>
                  <a:lnTo>
                    <a:pt x="72" y="78"/>
                  </a:lnTo>
                  <a:lnTo>
                    <a:pt x="73" y="74"/>
                  </a:lnTo>
                  <a:lnTo>
                    <a:pt x="75" y="71"/>
                  </a:lnTo>
                  <a:lnTo>
                    <a:pt x="76" y="67"/>
                  </a:lnTo>
                  <a:lnTo>
                    <a:pt x="77" y="64"/>
                  </a:lnTo>
                  <a:lnTo>
                    <a:pt x="78" y="60"/>
                  </a:lnTo>
                  <a:lnTo>
                    <a:pt x="79" y="57"/>
                  </a:lnTo>
                  <a:lnTo>
                    <a:pt x="80" y="54"/>
                  </a:lnTo>
                  <a:lnTo>
                    <a:pt x="82" y="50"/>
                  </a:lnTo>
                  <a:lnTo>
                    <a:pt x="83" y="47"/>
                  </a:lnTo>
                  <a:lnTo>
                    <a:pt x="84" y="44"/>
                  </a:lnTo>
                  <a:lnTo>
                    <a:pt x="85" y="41"/>
                  </a:lnTo>
                  <a:lnTo>
                    <a:pt x="86" y="39"/>
                  </a:lnTo>
                  <a:lnTo>
                    <a:pt x="87" y="36"/>
                  </a:lnTo>
                  <a:lnTo>
                    <a:pt x="89" y="33"/>
                  </a:lnTo>
                  <a:lnTo>
                    <a:pt x="90" y="30"/>
                  </a:lnTo>
                  <a:lnTo>
                    <a:pt x="91" y="28"/>
                  </a:lnTo>
                  <a:lnTo>
                    <a:pt x="92" y="26"/>
                  </a:lnTo>
                  <a:lnTo>
                    <a:pt x="93" y="23"/>
                  </a:lnTo>
                  <a:lnTo>
                    <a:pt x="94" y="21"/>
                  </a:lnTo>
                  <a:lnTo>
                    <a:pt x="96" y="19"/>
                  </a:lnTo>
                  <a:lnTo>
                    <a:pt x="97" y="17"/>
                  </a:lnTo>
                  <a:lnTo>
                    <a:pt x="98" y="15"/>
                  </a:lnTo>
                  <a:lnTo>
                    <a:pt x="99" y="13"/>
                  </a:lnTo>
                  <a:lnTo>
                    <a:pt x="100" y="12"/>
                  </a:lnTo>
                  <a:lnTo>
                    <a:pt x="101" y="10"/>
                  </a:lnTo>
                  <a:lnTo>
                    <a:pt x="103" y="9"/>
                  </a:lnTo>
                  <a:lnTo>
                    <a:pt x="104" y="7"/>
                  </a:lnTo>
                  <a:lnTo>
                    <a:pt x="105" y="6"/>
                  </a:lnTo>
                  <a:lnTo>
                    <a:pt x="106" y="5"/>
                  </a:lnTo>
                  <a:lnTo>
                    <a:pt x="107" y="4"/>
                  </a:lnTo>
                  <a:lnTo>
                    <a:pt x="108" y="3"/>
                  </a:lnTo>
                  <a:lnTo>
                    <a:pt x="110" y="2"/>
                  </a:lnTo>
                  <a:lnTo>
                    <a:pt x="111" y="2"/>
                  </a:lnTo>
                  <a:lnTo>
                    <a:pt x="112" y="1"/>
                  </a:lnTo>
                  <a:lnTo>
                    <a:pt x="113" y="1"/>
                  </a:lnTo>
                  <a:lnTo>
                    <a:pt x="114" y="1"/>
                  </a:lnTo>
                  <a:lnTo>
                    <a:pt x="115" y="0"/>
                  </a:lnTo>
                  <a:lnTo>
                    <a:pt x="117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0" y="1"/>
                  </a:lnTo>
                  <a:lnTo>
                    <a:pt x="121" y="2"/>
                  </a:lnTo>
                  <a:lnTo>
                    <a:pt x="122" y="2"/>
                  </a:lnTo>
                  <a:lnTo>
                    <a:pt x="124" y="3"/>
                  </a:lnTo>
                  <a:lnTo>
                    <a:pt x="125" y="4"/>
                  </a:lnTo>
                  <a:lnTo>
                    <a:pt x="126" y="5"/>
                  </a:lnTo>
                  <a:lnTo>
                    <a:pt x="127" y="6"/>
                  </a:lnTo>
                  <a:lnTo>
                    <a:pt x="128" y="7"/>
                  </a:lnTo>
                  <a:lnTo>
                    <a:pt x="129" y="9"/>
                  </a:lnTo>
                  <a:lnTo>
                    <a:pt x="131" y="10"/>
                  </a:lnTo>
                  <a:lnTo>
                    <a:pt x="132" y="12"/>
                  </a:lnTo>
                  <a:lnTo>
                    <a:pt x="133" y="13"/>
                  </a:lnTo>
                  <a:lnTo>
                    <a:pt x="134" y="15"/>
                  </a:lnTo>
                  <a:lnTo>
                    <a:pt x="135" y="17"/>
                  </a:lnTo>
                  <a:lnTo>
                    <a:pt x="136" y="19"/>
                  </a:lnTo>
                  <a:lnTo>
                    <a:pt x="138" y="21"/>
                  </a:lnTo>
                  <a:lnTo>
                    <a:pt x="139" y="23"/>
                  </a:lnTo>
                  <a:lnTo>
                    <a:pt x="140" y="26"/>
                  </a:lnTo>
                  <a:lnTo>
                    <a:pt x="141" y="28"/>
                  </a:lnTo>
                  <a:lnTo>
                    <a:pt x="142" y="30"/>
                  </a:lnTo>
                  <a:lnTo>
                    <a:pt x="143" y="33"/>
                  </a:lnTo>
                  <a:lnTo>
                    <a:pt x="145" y="36"/>
                  </a:lnTo>
                  <a:lnTo>
                    <a:pt x="146" y="39"/>
                  </a:lnTo>
                  <a:lnTo>
                    <a:pt x="147" y="41"/>
                  </a:lnTo>
                  <a:lnTo>
                    <a:pt x="148" y="44"/>
                  </a:lnTo>
                  <a:lnTo>
                    <a:pt x="149" y="47"/>
                  </a:lnTo>
                  <a:lnTo>
                    <a:pt x="150" y="50"/>
                  </a:lnTo>
                  <a:lnTo>
                    <a:pt x="152" y="54"/>
                  </a:lnTo>
                  <a:lnTo>
                    <a:pt x="153" y="57"/>
                  </a:lnTo>
                  <a:lnTo>
                    <a:pt x="154" y="60"/>
                  </a:lnTo>
                  <a:lnTo>
                    <a:pt x="155" y="64"/>
                  </a:lnTo>
                  <a:lnTo>
                    <a:pt x="156" y="67"/>
                  </a:lnTo>
                  <a:lnTo>
                    <a:pt x="157" y="71"/>
                  </a:lnTo>
                  <a:lnTo>
                    <a:pt x="159" y="74"/>
                  </a:lnTo>
                  <a:lnTo>
                    <a:pt x="160" y="78"/>
                  </a:lnTo>
                  <a:lnTo>
                    <a:pt x="161" y="81"/>
                  </a:lnTo>
                  <a:lnTo>
                    <a:pt x="162" y="85"/>
                  </a:lnTo>
                  <a:lnTo>
                    <a:pt x="163" y="89"/>
                  </a:lnTo>
                  <a:lnTo>
                    <a:pt x="164" y="93"/>
                  </a:lnTo>
                  <a:lnTo>
                    <a:pt x="166" y="96"/>
                  </a:lnTo>
                  <a:lnTo>
                    <a:pt x="167" y="100"/>
                  </a:lnTo>
                  <a:lnTo>
                    <a:pt x="168" y="104"/>
                  </a:lnTo>
                  <a:lnTo>
                    <a:pt x="169" y="108"/>
                  </a:lnTo>
                  <a:lnTo>
                    <a:pt x="170" y="112"/>
                  </a:lnTo>
                  <a:lnTo>
                    <a:pt x="171" y="116"/>
                  </a:lnTo>
                  <a:lnTo>
                    <a:pt x="173" y="120"/>
                  </a:lnTo>
                  <a:lnTo>
                    <a:pt x="174" y="124"/>
                  </a:lnTo>
                  <a:lnTo>
                    <a:pt x="175" y="127"/>
                  </a:lnTo>
                  <a:lnTo>
                    <a:pt x="176" y="131"/>
                  </a:lnTo>
                  <a:lnTo>
                    <a:pt x="177" y="135"/>
                  </a:lnTo>
                  <a:lnTo>
                    <a:pt x="178" y="139"/>
                  </a:lnTo>
                  <a:lnTo>
                    <a:pt x="180" y="143"/>
                  </a:lnTo>
                  <a:lnTo>
                    <a:pt x="181" y="147"/>
                  </a:lnTo>
                  <a:lnTo>
                    <a:pt x="182" y="151"/>
                  </a:lnTo>
                  <a:lnTo>
                    <a:pt x="183" y="155"/>
                  </a:lnTo>
                  <a:lnTo>
                    <a:pt x="184" y="158"/>
                  </a:lnTo>
                  <a:lnTo>
                    <a:pt x="185" y="162"/>
                  </a:lnTo>
                  <a:lnTo>
                    <a:pt x="187" y="166"/>
                  </a:lnTo>
                  <a:lnTo>
                    <a:pt x="188" y="169"/>
                  </a:lnTo>
                  <a:lnTo>
                    <a:pt x="189" y="173"/>
                  </a:lnTo>
                  <a:lnTo>
                    <a:pt x="190" y="177"/>
                  </a:lnTo>
                  <a:lnTo>
                    <a:pt x="191" y="180"/>
                  </a:lnTo>
                  <a:lnTo>
                    <a:pt x="192" y="184"/>
                  </a:lnTo>
                  <a:lnTo>
                    <a:pt x="194" y="187"/>
                  </a:lnTo>
                  <a:lnTo>
                    <a:pt x="195" y="190"/>
                  </a:lnTo>
                  <a:lnTo>
                    <a:pt x="196" y="194"/>
                  </a:lnTo>
                  <a:lnTo>
                    <a:pt x="197" y="197"/>
                  </a:lnTo>
                  <a:lnTo>
                    <a:pt x="198" y="200"/>
                  </a:lnTo>
                  <a:lnTo>
                    <a:pt x="199" y="203"/>
                  </a:lnTo>
                  <a:lnTo>
                    <a:pt x="201" y="206"/>
                  </a:lnTo>
                  <a:lnTo>
                    <a:pt x="202" y="209"/>
                  </a:lnTo>
                  <a:lnTo>
                    <a:pt x="203" y="212"/>
                  </a:lnTo>
                  <a:lnTo>
                    <a:pt x="204" y="215"/>
                  </a:lnTo>
                  <a:lnTo>
                    <a:pt x="205" y="217"/>
                  </a:lnTo>
                  <a:lnTo>
                    <a:pt x="206" y="220"/>
                  </a:lnTo>
                  <a:lnTo>
                    <a:pt x="208" y="222"/>
                  </a:lnTo>
                  <a:lnTo>
                    <a:pt x="209" y="225"/>
                  </a:lnTo>
                  <a:lnTo>
                    <a:pt x="210" y="227"/>
                  </a:lnTo>
                  <a:lnTo>
                    <a:pt x="211" y="229"/>
                  </a:lnTo>
                  <a:lnTo>
                    <a:pt x="212" y="231"/>
                  </a:lnTo>
                  <a:lnTo>
                    <a:pt x="213" y="233"/>
                  </a:lnTo>
                  <a:lnTo>
                    <a:pt x="214" y="235"/>
                  </a:lnTo>
                  <a:lnTo>
                    <a:pt x="216" y="237"/>
                  </a:lnTo>
                  <a:lnTo>
                    <a:pt x="217" y="238"/>
                  </a:lnTo>
                  <a:lnTo>
                    <a:pt x="218" y="240"/>
                  </a:lnTo>
                  <a:lnTo>
                    <a:pt x="219" y="241"/>
                  </a:lnTo>
                  <a:lnTo>
                    <a:pt x="220" y="242"/>
                  </a:lnTo>
                  <a:lnTo>
                    <a:pt x="221" y="244"/>
                  </a:lnTo>
                  <a:lnTo>
                    <a:pt x="223" y="245"/>
                  </a:lnTo>
                  <a:lnTo>
                    <a:pt x="224" y="245"/>
                  </a:lnTo>
                  <a:lnTo>
                    <a:pt x="225" y="246"/>
                  </a:lnTo>
                  <a:lnTo>
                    <a:pt x="226" y="247"/>
                  </a:lnTo>
                  <a:lnTo>
                    <a:pt x="227" y="247"/>
                  </a:lnTo>
                  <a:lnTo>
                    <a:pt x="228" y="248"/>
                  </a:lnTo>
                  <a:lnTo>
                    <a:pt x="230" y="248"/>
                  </a:lnTo>
                  <a:lnTo>
                    <a:pt x="231" y="248"/>
                  </a:lnTo>
                  <a:lnTo>
                    <a:pt x="232" y="248"/>
                  </a:lnTo>
                </a:path>
              </a:pathLst>
            </a:custGeom>
            <a:solidFill>
              <a:srgbClr val="A3D271"/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844" tIns="45922" rIns="91844" bIns="45922" numCol="1" anchor="t" anchorCtr="0" compatLnSpc="1">
              <a:prstTxWarp prst="textNoShape">
                <a:avLst/>
              </a:prstTxWarp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1808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BA6460D-347C-0B96-431F-B4C6712CD674}"/>
                </a:ext>
              </a:extLst>
            </p:cNvPr>
            <p:cNvCxnSpPr/>
            <p:nvPr/>
          </p:nvCxnSpPr>
          <p:spPr bwMode="auto">
            <a:xfrm>
              <a:off x="3545204" y="5082434"/>
              <a:ext cx="462271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56E9E4A-B5A2-B794-212A-D79983397B6E}"/>
              </a:ext>
            </a:extLst>
          </p:cNvPr>
          <p:cNvSpPr txBox="1"/>
          <p:nvPr/>
        </p:nvSpPr>
        <p:spPr>
          <a:xfrm>
            <a:off x="2821526" y="5238386"/>
            <a:ext cx="42203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-</a:t>
            </a:r>
            <a:endParaRPr lang="he-IL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0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B25656-8D19-7D60-1007-8C46716E1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354" y="1798562"/>
            <a:ext cx="4431323" cy="28198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9536A1-C973-31C6-201C-4BEF68207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83" y="1834098"/>
            <a:ext cx="4441480" cy="28291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1F1178-C8D0-A61B-260F-B152AA74F0D7}"/>
              </a:ext>
            </a:extLst>
          </p:cNvPr>
          <p:cNvSpPr/>
          <p:nvPr/>
        </p:nvSpPr>
        <p:spPr>
          <a:xfrm>
            <a:off x="6885354" y="1789257"/>
            <a:ext cx="4431323" cy="2829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B59EB8-592C-C4AE-48EA-C510A102F2B9}"/>
                  </a:ext>
                </a:extLst>
              </p:cNvPr>
              <p:cNvSpPr txBox="1"/>
              <p:nvPr/>
            </p:nvSpPr>
            <p:spPr>
              <a:xfrm>
                <a:off x="8671169" y="1914769"/>
                <a:ext cx="75027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B59EB8-592C-C4AE-48EA-C510A102F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169" y="1914769"/>
                <a:ext cx="750277" cy="369332"/>
              </a:xfrm>
              <a:prstGeom prst="rect">
                <a:avLst/>
              </a:prstGeom>
              <a:blipFill>
                <a:blip r:embed="rId4"/>
                <a:stretch>
                  <a:fillRect t="-6667" r="-8197" b="-26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098AB0-146E-CD3B-D114-89754CEB8B1E}"/>
                  </a:ext>
                </a:extLst>
              </p:cNvPr>
              <p:cNvSpPr txBox="1"/>
              <p:nvPr/>
            </p:nvSpPr>
            <p:spPr>
              <a:xfrm>
                <a:off x="7334738" y="2936067"/>
                <a:ext cx="75027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098AB0-146E-CD3B-D114-89754CEB8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738" y="2936067"/>
                <a:ext cx="750277" cy="369332"/>
              </a:xfrm>
              <a:prstGeom prst="rect">
                <a:avLst/>
              </a:prstGeom>
              <a:blipFill>
                <a:blip r:embed="rId5"/>
                <a:stretch>
                  <a:fillRect t="-10000" r="-10000" b="-23333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402876-A208-4095-C22F-1A7A543A4254}"/>
                  </a:ext>
                </a:extLst>
              </p:cNvPr>
              <p:cNvSpPr txBox="1"/>
              <p:nvPr/>
            </p:nvSpPr>
            <p:spPr>
              <a:xfrm>
                <a:off x="9628553" y="2936067"/>
                <a:ext cx="75027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402876-A208-4095-C22F-1A7A543A4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553" y="2936067"/>
                <a:ext cx="750277" cy="369332"/>
              </a:xfrm>
              <a:prstGeom prst="rect">
                <a:avLst/>
              </a:prstGeom>
              <a:blipFill>
                <a:blip r:embed="rId6"/>
                <a:stretch>
                  <a:fillRect t="-10000" r="-9836" b="-23333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52026F-31F8-5868-555F-C15D32EA391C}"/>
                  </a:ext>
                </a:extLst>
              </p:cNvPr>
              <p:cNvSpPr txBox="1"/>
              <p:nvPr/>
            </p:nvSpPr>
            <p:spPr>
              <a:xfrm>
                <a:off x="8671169" y="4064428"/>
                <a:ext cx="75027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52026F-31F8-5868-555F-C15D32EA3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169" y="4064428"/>
                <a:ext cx="750277" cy="369332"/>
              </a:xfrm>
              <a:prstGeom prst="rect">
                <a:avLst/>
              </a:prstGeom>
              <a:blipFill>
                <a:blip r:embed="rId7"/>
                <a:stretch>
                  <a:fillRect t="-10345" r="-8197" b="-27586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CB7B92-FC52-220D-2982-E7C1BE93B03C}"/>
                  </a:ext>
                </a:extLst>
              </p:cNvPr>
              <p:cNvSpPr txBox="1"/>
              <p:nvPr/>
            </p:nvSpPr>
            <p:spPr>
              <a:xfrm>
                <a:off x="8671168" y="4743937"/>
                <a:ext cx="75027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CB7B92-FC52-220D-2982-E7C1BE93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168" y="4743937"/>
                <a:ext cx="750277" cy="369332"/>
              </a:xfrm>
              <a:prstGeom prst="rect">
                <a:avLst/>
              </a:prstGeom>
              <a:blipFill>
                <a:blip r:embed="rId8"/>
                <a:stretch>
                  <a:fillRect t="-6667" r="-19672" b="-26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F86FC1-50DB-27D4-16AA-210EA8391C7D}"/>
                  </a:ext>
                </a:extLst>
              </p:cNvPr>
              <p:cNvSpPr txBox="1"/>
              <p:nvPr/>
            </p:nvSpPr>
            <p:spPr>
              <a:xfrm rot="16200000">
                <a:off x="6203742" y="3052733"/>
                <a:ext cx="750277" cy="39190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F86FC1-50DB-27D4-16AA-210EA8391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03742" y="3052733"/>
                <a:ext cx="750277" cy="391902"/>
              </a:xfrm>
              <a:prstGeom prst="rect">
                <a:avLst/>
              </a:prstGeom>
              <a:blipFill>
                <a:blip r:embed="rId9"/>
                <a:stretch>
                  <a:fillRect l="-9375" t="-33333" r="-1562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E41E72-9CDA-5413-AE37-F8DA7E7FA1F8}"/>
              </a:ext>
            </a:extLst>
          </p:cNvPr>
          <p:cNvCxnSpPr/>
          <p:nvPr/>
        </p:nvCxnSpPr>
        <p:spPr>
          <a:xfrm flipV="1">
            <a:off x="8437111" y="3153197"/>
            <a:ext cx="937038" cy="3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82126-4B73-71A2-6636-3F295E6822E7}"/>
              </a:ext>
            </a:extLst>
          </p:cNvPr>
          <p:cNvSpPr/>
          <p:nvPr/>
        </p:nvSpPr>
        <p:spPr>
          <a:xfrm>
            <a:off x="1008184" y="1834099"/>
            <a:ext cx="4431323" cy="28291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AEB6EF-B6E7-BECD-C542-00EDB94880B2}"/>
              </a:ext>
            </a:extLst>
          </p:cNvPr>
          <p:cNvGrpSpPr>
            <a:grpSpLocks noChangeAspect="1"/>
          </p:cNvGrpSpPr>
          <p:nvPr/>
        </p:nvGrpSpPr>
        <p:grpSpPr>
          <a:xfrm>
            <a:off x="3129591" y="5466875"/>
            <a:ext cx="641034" cy="208645"/>
            <a:chOff x="4893458" y="2310778"/>
            <a:chExt cx="1029775" cy="335173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9EBDBD34-EF61-8BA9-15B6-9DC87E8AB70C}"/>
                </a:ext>
              </a:extLst>
            </p:cNvPr>
            <p:cNvSpPr/>
            <p:nvPr/>
          </p:nvSpPr>
          <p:spPr>
            <a:xfrm>
              <a:off x="5839469" y="2389010"/>
              <a:ext cx="83764" cy="2569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1808">
                <a:solidFill>
                  <a:prstClr val="white"/>
                </a:solidFill>
              </a:endParaRPr>
            </a:p>
          </p:txBody>
        </p:sp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06305259-1D8E-08A3-0031-081C479E20C4}"/>
                </a:ext>
              </a:extLst>
            </p:cNvPr>
            <p:cNvSpPr/>
            <p:nvPr/>
          </p:nvSpPr>
          <p:spPr>
            <a:xfrm>
              <a:off x="4893458" y="2310778"/>
              <a:ext cx="83764" cy="2569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1808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23FEBC8-7443-427D-67D0-097A08869B26}"/>
              </a:ext>
            </a:extLst>
          </p:cNvPr>
          <p:cNvSpPr txBox="1"/>
          <p:nvPr/>
        </p:nvSpPr>
        <p:spPr>
          <a:xfrm>
            <a:off x="2821526" y="5238386"/>
            <a:ext cx="42203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-</a:t>
            </a:r>
            <a:endParaRPr lang="he-IL" sz="5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F379FB-4C4F-69E6-113D-709BB31982BE}"/>
              </a:ext>
            </a:extLst>
          </p:cNvPr>
          <p:cNvGrpSpPr/>
          <p:nvPr/>
        </p:nvGrpSpPr>
        <p:grpSpPr>
          <a:xfrm>
            <a:off x="620692" y="5383647"/>
            <a:ext cx="2170811" cy="681873"/>
            <a:chOff x="620692" y="5383647"/>
            <a:chExt cx="2170811" cy="681873"/>
          </a:xfrm>
        </p:grpSpPr>
        <p:sp>
          <p:nvSpPr>
            <p:cNvPr id="18" name="Freeform 65">
              <a:extLst>
                <a:ext uri="{FF2B5EF4-FFF2-40B4-BE49-F238E27FC236}">
                  <a16:creationId xmlns:a16="http://schemas.microsoft.com/office/drawing/2014/main" id="{FFF20FAD-6F84-D4DF-6BE2-05C872C07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495" y="5383647"/>
              <a:ext cx="1920008" cy="681873"/>
            </a:xfrm>
            <a:custGeom>
              <a:avLst/>
              <a:gdLst>
                <a:gd name="T0" fmla="*/ 24 w 1752"/>
                <a:gd name="T1" fmla="*/ 123 h 1271"/>
                <a:gd name="T2" fmla="*/ 53 w 1752"/>
                <a:gd name="T3" fmla="*/ 274 h 1271"/>
                <a:gd name="T4" fmla="*/ 82 w 1752"/>
                <a:gd name="T5" fmla="*/ 419 h 1271"/>
                <a:gd name="T6" fmla="*/ 112 w 1752"/>
                <a:gd name="T7" fmla="*/ 557 h 1271"/>
                <a:gd name="T8" fmla="*/ 141 w 1752"/>
                <a:gd name="T9" fmla="*/ 685 h 1271"/>
                <a:gd name="T10" fmla="*/ 170 w 1752"/>
                <a:gd name="T11" fmla="*/ 801 h 1271"/>
                <a:gd name="T12" fmla="*/ 199 w 1752"/>
                <a:gd name="T13" fmla="*/ 906 h 1271"/>
                <a:gd name="T14" fmla="*/ 229 w 1752"/>
                <a:gd name="T15" fmla="*/ 997 h 1271"/>
                <a:gd name="T16" fmla="*/ 258 w 1752"/>
                <a:gd name="T17" fmla="*/ 1075 h 1271"/>
                <a:gd name="T18" fmla="*/ 287 w 1752"/>
                <a:gd name="T19" fmla="*/ 1138 h 1271"/>
                <a:gd name="T20" fmla="*/ 316 w 1752"/>
                <a:gd name="T21" fmla="*/ 1188 h 1271"/>
                <a:gd name="T22" fmla="*/ 346 w 1752"/>
                <a:gd name="T23" fmla="*/ 1225 h 1271"/>
                <a:gd name="T24" fmla="*/ 375 w 1752"/>
                <a:gd name="T25" fmla="*/ 1247 h 1271"/>
                <a:gd name="T26" fmla="*/ 404 w 1752"/>
                <a:gd name="T27" fmla="*/ 1258 h 1271"/>
                <a:gd name="T28" fmla="*/ 434 w 1752"/>
                <a:gd name="T29" fmla="*/ 1257 h 1271"/>
                <a:gd name="T30" fmla="*/ 463 w 1752"/>
                <a:gd name="T31" fmla="*/ 1246 h 1271"/>
                <a:gd name="T32" fmla="*/ 492 w 1752"/>
                <a:gd name="T33" fmla="*/ 1227 h 1271"/>
                <a:gd name="T34" fmla="*/ 522 w 1752"/>
                <a:gd name="T35" fmla="*/ 1200 h 1271"/>
                <a:gd name="T36" fmla="*/ 551 w 1752"/>
                <a:gd name="T37" fmla="*/ 1168 h 1271"/>
                <a:gd name="T38" fmla="*/ 580 w 1752"/>
                <a:gd name="T39" fmla="*/ 1131 h 1271"/>
                <a:gd name="T40" fmla="*/ 610 w 1752"/>
                <a:gd name="T41" fmla="*/ 1092 h 1271"/>
                <a:gd name="T42" fmla="*/ 639 w 1752"/>
                <a:gd name="T43" fmla="*/ 1052 h 1271"/>
                <a:gd name="T44" fmla="*/ 668 w 1752"/>
                <a:gd name="T45" fmla="*/ 1013 h 1271"/>
                <a:gd name="T46" fmla="*/ 697 w 1752"/>
                <a:gd name="T47" fmla="*/ 976 h 1271"/>
                <a:gd name="T48" fmla="*/ 727 w 1752"/>
                <a:gd name="T49" fmla="*/ 941 h 1271"/>
                <a:gd name="T50" fmla="*/ 756 w 1752"/>
                <a:gd name="T51" fmla="*/ 912 h 1271"/>
                <a:gd name="T52" fmla="*/ 785 w 1752"/>
                <a:gd name="T53" fmla="*/ 888 h 1271"/>
                <a:gd name="T54" fmla="*/ 814 w 1752"/>
                <a:gd name="T55" fmla="*/ 870 h 1271"/>
                <a:gd name="T56" fmla="*/ 844 w 1752"/>
                <a:gd name="T57" fmla="*/ 859 h 1271"/>
                <a:gd name="T58" fmla="*/ 873 w 1752"/>
                <a:gd name="T59" fmla="*/ 855 h 1271"/>
                <a:gd name="T60" fmla="*/ 903 w 1752"/>
                <a:gd name="T61" fmla="*/ 859 h 1271"/>
                <a:gd name="T62" fmla="*/ 932 w 1752"/>
                <a:gd name="T63" fmla="*/ 870 h 1271"/>
                <a:gd name="T64" fmla="*/ 961 w 1752"/>
                <a:gd name="T65" fmla="*/ 887 h 1271"/>
                <a:gd name="T66" fmla="*/ 991 w 1752"/>
                <a:gd name="T67" fmla="*/ 911 h 1271"/>
                <a:gd name="T68" fmla="*/ 1020 w 1752"/>
                <a:gd name="T69" fmla="*/ 940 h 1271"/>
                <a:gd name="T70" fmla="*/ 1049 w 1752"/>
                <a:gd name="T71" fmla="*/ 975 h 1271"/>
                <a:gd name="T72" fmla="*/ 1078 w 1752"/>
                <a:gd name="T73" fmla="*/ 1012 h 1271"/>
                <a:gd name="T74" fmla="*/ 1108 w 1752"/>
                <a:gd name="T75" fmla="*/ 1052 h 1271"/>
                <a:gd name="T76" fmla="*/ 1137 w 1752"/>
                <a:gd name="T77" fmla="*/ 1093 h 1271"/>
                <a:gd name="T78" fmla="*/ 1166 w 1752"/>
                <a:gd name="T79" fmla="*/ 1133 h 1271"/>
                <a:gd name="T80" fmla="*/ 1195 w 1752"/>
                <a:gd name="T81" fmla="*/ 1171 h 1271"/>
                <a:gd name="T82" fmla="*/ 1225 w 1752"/>
                <a:gd name="T83" fmla="*/ 1205 h 1271"/>
                <a:gd name="T84" fmla="*/ 1254 w 1752"/>
                <a:gd name="T85" fmla="*/ 1233 h 1271"/>
                <a:gd name="T86" fmla="*/ 1283 w 1752"/>
                <a:gd name="T87" fmla="*/ 1255 h 1271"/>
                <a:gd name="T88" fmla="*/ 1313 w 1752"/>
                <a:gd name="T89" fmla="*/ 1268 h 1271"/>
                <a:gd name="T90" fmla="*/ 1342 w 1752"/>
                <a:gd name="T91" fmla="*/ 1271 h 1271"/>
                <a:gd name="T92" fmla="*/ 1371 w 1752"/>
                <a:gd name="T93" fmla="*/ 1263 h 1271"/>
                <a:gd name="T94" fmla="*/ 1401 w 1752"/>
                <a:gd name="T95" fmla="*/ 1242 h 1271"/>
                <a:gd name="T96" fmla="*/ 1430 w 1752"/>
                <a:gd name="T97" fmla="*/ 1209 h 1271"/>
                <a:gd name="T98" fmla="*/ 1459 w 1752"/>
                <a:gd name="T99" fmla="*/ 1161 h 1271"/>
                <a:gd name="T100" fmla="*/ 1489 w 1752"/>
                <a:gd name="T101" fmla="*/ 1100 h 1271"/>
                <a:gd name="T102" fmla="*/ 1518 w 1752"/>
                <a:gd name="T103" fmla="*/ 1025 h 1271"/>
                <a:gd name="T104" fmla="*/ 1547 w 1752"/>
                <a:gd name="T105" fmla="*/ 936 h 1271"/>
                <a:gd name="T106" fmla="*/ 1576 w 1752"/>
                <a:gd name="T107" fmla="*/ 834 h 1271"/>
                <a:gd name="T108" fmla="*/ 1606 w 1752"/>
                <a:gd name="T109" fmla="*/ 718 h 1271"/>
                <a:gd name="T110" fmla="*/ 1635 w 1752"/>
                <a:gd name="T111" fmla="*/ 592 h 1271"/>
                <a:gd name="T112" fmla="*/ 1664 w 1752"/>
                <a:gd name="T113" fmla="*/ 456 h 1271"/>
                <a:gd name="T114" fmla="*/ 1693 w 1752"/>
                <a:gd name="T115" fmla="*/ 312 h 1271"/>
                <a:gd name="T116" fmla="*/ 1723 w 1752"/>
                <a:gd name="T117" fmla="*/ 161 h 1271"/>
                <a:gd name="T118" fmla="*/ 1752 w 1752"/>
                <a:gd name="T119" fmla="*/ 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52" h="1271">
                  <a:moveTo>
                    <a:pt x="0" y="0"/>
                  </a:moveTo>
                  <a:lnTo>
                    <a:pt x="6" y="31"/>
                  </a:lnTo>
                  <a:lnTo>
                    <a:pt x="12" y="62"/>
                  </a:lnTo>
                  <a:lnTo>
                    <a:pt x="18" y="93"/>
                  </a:lnTo>
                  <a:lnTo>
                    <a:pt x="24" y="123"/>
                  </a:lnTo>
                  <a:lnTo>
                    <a:pt x="29" y="154"/>
                  </a:lnTo>
                  <a:lnTo>
                    <a:pt x="35" y="184"/>
                  </a:lnTo>
                  <a:lnTo>
                    <a:pt x="41" y="215"/>
                  </a:lnTo>
                  <a:lnTo>
                    <a:pt x="47" y="245"/>
                  </a:lnTo>
                  <a:lnTo>
                    <a:pt x="53" y="274"/>
                  </a:lnTo>
                  <a:lnTo>
                    <a:pt x="59" y="304"/>
                  </a:lnTo>
                  <a:lnTo>
                    <a:pt x="64" y="333"/>
                  </a:lnTo>
                  <a:lnTo>
                    <a:pt x="70" y="362"/>
                  </a:lnTo>
                  <a:lnTo>
                    <a:pt x="76" y="391"/>
                  </a:lnTo>
                  <a:lnTo>
                    <a:pt x="82" y="419"/>
                  </a:lnTo>
                  <a:lnTo>
                    <a:pt x="88" y="448"/>
                  </a:lnTo>
                  <a:lnTo>
                    <a:pt x="94" y="476"/>
                  </a:lnTo>
                  <a:lnTo>
                    <a:pt x="100" y="503"/>
                  </a:lnTo>
                  <a:lnTo>
                    <a:pt x="106" y="530"/>
                  </a:lnTo>
                  <a:lnTo>
                    <a:pt x="112" y="557"/>
                  </a:lnTo>
                  <a:lnTo>
                    <a:pt x="117" y="583"/>
                  </a:lnTo>
                  <a:lnTo>
                    <a:pt x="123" y="609"/>
                  </a:lnTo>
                  <a:lnTo>
                    <a:pt x="129" y="635"/>
                  </a:lnTo>
                  <a:lnTo>
                    <a:pt x="135" y="660"/>
                  </a:lnTo>
                  <a:lnTo>
                    <a:pt x="141" y="685"/>
                  </a:lnTo>
                  <a:lnTo>
                    <a:pt x="147" y="709"/>
                  </a:lnTo>
                  <a:lnTo>
                    <a:pt x="152" y="733"/>
                  </a:lnTo>
                  <a:lnTo>
                    <a:pt x="158" y="756"/>
                  </a:lnTo>
                  <a:lnTo>
                    <a:pt x="164" y="779"/>
                  </a:lnTo>
                  <a:lnTo>
                    <a:pt x="170" y="801"/>
                  </a:lnTo>
                  <a:lnTo>
                    <a:pt x="176" y="823"/>
                  </a:lnTo>
                  <a:lnTo>
                    <a:pt x="182" y="844"/>
                  </a:lnTo>
                  <a:lnTo>
                    <a:pt x="188" y="865"/>
                  </a:lnTo>
                  <a:lnTo>
                    <a:pt x="193" y="886"/>
                  </a:lnTo>
                  <a:lnTo>
                    <a:pt x="199" y="906"/>
                  </a:lnTo>
                  <a:lnTo>
                    <a:pt x="205" y="925"/>
                  </a:lnTo>
                  <a:lnTo>
                    <a:pt x="211" y="944"/>
                  </a:lnTo>
                  <a:lnTo>
                    <a:pt x="217" y="962"/>
                  </a:lnTo>
                  <a:lnTo>
                    <a:pt x="223" y="980"/>
                  </a:lnTo>
                  <a:lnTo>
                    <a:pt x="229" y="997"/>
                  </a:lnTo>
                  <a:lnTo>
                    <a:pt x="235" y="1013"/>
                  </a:lnTo>
                  <a:lnTo>
                    <a:pt x="240" y="1030"/>
                  </a:lnTo>
                  <a:lnTo>
                    <a:pt x="246" y="1045"/>
                  </a:lnTo>
                  <a:lnTo>
                    <a:pt x="252" y="1060"/>
                  </a:lnTo>
                  <a:lnTo>
                    <a:pt x="258" y="1075"/>
                  </a:lnTo>
                  <a:lnTo>
                    <a:pt x="264" y="1089"/>
                  </a:lnTo>
                  <a:lnTo>
                    <a:pt x="270" y="1102"/>
                  </a:lnTo>
                  <a:lnTo>
                    <a:pt x="276" y="1114"/>
                  </a:lnTo>
                  <a:lnTo>
                    <a:pt x="281" y="1127"/>
                  </a:lnTo>
                  <a:lnTo>
                    <a:pt x="287" y="1138"/>
                  </a:lnTo>
                  <a:lnTo>
                    <a:pt x="293" y="1150"/>
                  </a:lnTo>
                  <a:lnTo>
                    <a:pt x="299" y="1160"/>
                  </a:lnTo>
                  <a:lnTo>
                    <a:pt x="305" y="1170"/>
                  </a:lnTo>
                  <a:lnTo>
                    <a:pt x="311" y="1179"/>
                  </a:lnTo>
                  <a:lnTo>
                    <a:pt x="316" y="1188"/>
                  </a:lnTo>
                  <a:lnTo>
                    <a:pt x="322" y="1197"/>
                  </a:lnTo>
                  <a:lnTo>
                    <a:pt x="328" y="1204"/>
                  </a:lnTo>
                  <a:lnTo>
                    <a:pt x="334" y="1212"/>
                  </a:lnTo>
                  <a:lnTo>
                    <a:pt x="340" y="1218"/>
                  </a:lnTo>
                  <a:lnTo>
                    <a:pt x="346" y="1225"/>
                  </a:lnTo>
                  <a:lnTo>
                    <a:pt x="352" y="1230"/>
                  </a:lnTo>
                  <a:lnTo>
                    <a:pt x="358" y="1235"/>
                  </a:lnTo>
                  <a:lnTo>
                    <a:pt x="364" y="1240"/>
                  </a:lnTo>
                  <a:lnTo>
                    <a:pt x="369" y="1244"/>
                  </a:lnTo>
                  <a:lnTo>
                    <a:pt x="375" y="1247"/>
                  </a:lnTo>
                  <a:lnTo>
                    <a:pt x="381" y="1250"/>
                  </a:lnTo>
                  <a:lnTo>
                    <a:pt x="387" y="1253"/>
                  </a:lnTo>
                  <a:lnTo>
                    <a:pt x="393" y="1255"/>
                  </a:lnTo>
                  <a:lnTo>
                    <a:pt x="399" y="1257"/>
                  </a:lnTo>
                  <a:lnTo>
                    <a:pt x="404" y="1258"/>
                  </a:lnTo>
                  <a:lnTo>
                    <a:pt x="410" y="1259"/>
                  </a:lnTo>
                  <a:lnTo>
                    <a:pt x="416" y="1259"/>
                  </a:lnTo>
                  <a:lnTo>
                    <a:pt x="422" y="1259"/>
                  </a:lnTo>
                  <a:lnTo>
                    <a:pt x="428" y="1258"/>
                  </a:lnTo>
                  <a:lnTo>
                    <a:pt x="434" y="1257"/>
                  </a:lnTo>
                  <a:lnTo>
                    <a:pt x="439" y="1256"/>
                  </a:lnTo>
                  <a:lnTo>
                    <a:pt x="445" y="1254"/>
                  </a:lnTo>
                  <a:lnTo>
                    <a:pt x="451" y="1252"/>
                  </a:lnTo>
                  <a:lnTo>
                    <a:pt x="457" y="1249"/>
                  </a:lnTo>
                  <a:lnTo>
                    <a:pt x="463" y="1246"/>
                  </a:lnTo>
                  <a:lnTo>
                    <a:pt x="469" y="1243"/>
                  </a:lnTo>
                  <a:lnTo>
                    <a:pt x="475" y="1240"/>
                  </a:lnTo>
                  <a:lnTo>
                    <a:pt x="481" y="1236"/>
                  </a:lnTo>
                  <a:lnTo>
                    <a:pt x="487" y="1232"/>
                  </a:lnTo>
                  <a:lnTo>
                    <a:pt x="492" y="1227"/>
                  </a:lnTo>
                  <a:lnTo>
                    <a:pt x="498" y="1222"/>
                  </a:lnTo>
                  <a:lnTo>
                    <a:pt x="504" y="1217"/>
                  </a:lnTo>
                  <a:lnTo>
                    <a:pt x="510" y="1212"/>
                  </a:lnTo>
                  <a:lnTo>
                    <a:pt x="516" y="1206"/>
                  </a:lnTo>
                  <a:lnTo>
                    <a:pt x="522" y="1200"/>
                  </a:lnTo>
                  <a:lnTo>
                    <a:pt x="527" y="1194"/>
                  </a:lnTo>
                  <a:lnTo>
                    <a:pt x="533" y="1188"/>
                  </a:lnTo>
                  <a:lnTo>
                    <a:pt x="539" y="1181"/>
                  </a:lnTo>
                  <a:lnTo>
                    <a:pt x="545" y="1175"/>
                  </a:lnTo>
                  <a:lnTo>
                    <a:pt x="551" y="1168"/>
                  </a:lnTo>
                  <a:lnTo>
                    <a:pt x="557" y="1161"/>
                  </a:lnTo>
                  <a:lnTo>
                    <a:pt x="563" y="1154"/>
                  </a:lnTo>
                  <a:lnTo>
                    <a:pt x="568" y="1146"/>
                  </a:lnTo>
                  <a:lnTo>
                    <a:pt x="574" y="1139"/>
                  </a:lnTo>
                  <a:lnTo>
                    <a:pt x="580" y="1131"/>
                  </a:lnTo>
                  <a:lnTo>
                    <a:pt x="586" y="1124"/>
                  </a:lnTo>
                  <a:lnTo>
                    <a:pt x="592" y="1116"/>
                  </a:lnTo>
                  <a:lnTo>
                    <a:pt x="598" y="1108"/>
                  </a:lnTo>
                  <a:lnTo>
                    <a:pt x="604" y="1100"/>
                  </a:lnTo>
                  <a:lnTo>
                    <a:pt x="610" y="1092"/>
                  </a:lnTo>
                  <a:lnTo>
                    <a:pt x="616" y="1084"/>
                  </a:lnTo>
                  <a:lnTo>
                    <a:pt x="621" y="1076"/>
                  </a:lnTo>
                  <a:lnTo>
                    <a:pt x="627" y="1068"/>
                  </a:lnTo>
                  <a:lnTo>
                    <a:pt x="633" y="1060"/>
                  </a:lnTo>
                  <a:lnTo>
                    <a:pt x="639" y="1052"/>
                  </a:lnTo>
                  <a:lnTo>
                    <a:pt x="645" y="1044"/>
                  </a:lnTo>
                  <a:lnTo>
                    <a:pt x="651" y="1036"/>
                  </a:lnTo>
                  <a:lnTo>
                    <a:pt x="656" y="1028"/>
                  </a:lnTo>
                  <a:lnTo>
                    <a:pt x="662" y="1021"/>
                  </a:lnTo>
                  <a:lnTo>
                    <a:pt x="668" y="1013"/>
                  </a:lnTo>
                  <a:lnTo>
                    <a:pt x="674" y="1005"/>
                  </a:lnTo>
                  <a:lnTo>
                    <a:pt x="680" y="998"/>
                  </a:lnTo>
                  <a:lnTo>
                    <a:pt x="686" y="990"/>
                  </a:lnTo>
                  <a:lnTo>
                    <a:pt x="691" y="983"/>
                  </a:lnTo>
                  <a:lnTo>
                    <a:pt x="697" y="976"/>
                  </a:lnTo>
                  <a:lnTo>
                    <a:pt x="703" y="968"/>
                  </a:lnTo>
                  <a:lnTo>
                    <a:pt x="709" y="961"/>
                  </a:lnTo>
                  <a:lnTo>
                    <a:pt x="715" y="955"/>
                  </a:lnTo>
                  <a:lnTo>
                    <a:pt x="721" y="948"/>
                  </a:lnTo>
                  <a:lnTo>
                    <a:pt x="727" y="941"/>
                  </a:lnTo>
                  <a:lnTo>
                    <a:pt x="733" y="935"/>
                  </a:lnTo>
                  <a:lnTo>
                    <a:pt x="739" y="929"/>
                  </a:lnTo>
                  <a:lnTo>
                    <a:pt x="744" y="923"/>
                  </a:lnTo>
                  <a:lnTo>
                    <a:pt x="750" y="917"/>
                  </a:lnTo>
                  <a:lnTo>
                    <a:pt x="756" y="912"/>
                  </a:lnTo>
                  <a:lnTo>
                    <a:pt x="762" y="907"/>
                  </a:lnTo>
                  <a:lnTo>
                    <a:pt x="768" y="902"/>
                  </a:lnTo>
                  <a:lnTo>
                    <a:pt x="774" y="897"/>
                  </a:lnTo>
                  <a:lnTo>
                    <a:pt x="779" y="892"/>
                  </a:lnTo>
                  <a:lnTo>
                    <a:pt x="785" y="888"/>
                  </a:lnTo>
                  <a:lnTo>
                    <a:pt x="791" y="884"/>
                  </a:lnTo>
                  <a:lnTo>
                    <a:pt x="797" y="880"/>
                  </a:lnTo>
                  <a:lnTo>
                    <a:pt x="803" y="876"/>
                  </a:lnTo>
                  <a:lnTo>
                    <a:pt x="809" y="873"/>
                  </a:lnTo>
                  <a:lnTo>
                    <a:pt x="814" y="870"/>
                  </a:lnTo>
                  <a:lnTo>
                    <a:pt x="820" y="867"/>
                  </a:lnTo>
                  <a:lnTo>
                    <a:pt x="826" y="865"/>
                  </a:lnTo>
                  <a:lnTo>
                    <a:pt x="832" y="863"/>
                  </a:lnTo>
                  <a:lnTo>
                    <a:pt x="838" y="861"/>
                  </a:lnTo>
                  <a:lnTo>
                    <a:pt x="844" y="859"/>
                  </a:lnTo>
                  <a:lnTo>
                    <a:pt x="850" y="858"/>
                  </a:lnTo>
                  <a:lnTo>
                    <a:pt x="856" y="857"/>
                  </a:lnTo>
                  <a:lnTo>
                    <a:pt x="862" y="856"/>
                  </a:lnTo>
                  <a:lnTo>
                    <a:pt x="867" y="856"/>
                  </a:lnTo>
                  <a:lnTo>
                    <a:pt x="873" y="855"/>
                  </a:lnTo>
                  <a:lnTo>
                    <a:pt x="879" y="855"/>
                  </a:lnTo>
                  <a:lnTo>
                    <a:pt x="885" y="856"/>
                  </a:lnTo>
                  <a:lnTo>
                    <a:pt x="891" y="857"/>
                  </a:lnTo>
                  <a:lnTo>
                    <a:pt x="897" y="857"/>
                  </a:lnTo>
                  <a:lnTo>
                    <a:pt x="903" y="859"/>
                  </a:lnTo>
                  <a:lnTo>
                    <a:pt x="908" y="860"/>
                  </a:lnTo>
                  <a:lnTo>
                    <a:pt x="914" y="862"/>
                  </a:lnTo>
                  <a:lnTo>
                    <a:pt x="920" y="864"/>
                  </a:lnTo>
                  <a:lnTo>
                    <a:pt x="926" y="867"/>
                  </a:lnTo>
                  <a:lnTo>
                    <a:pt x="932" y="870"/>
                  </a:lnTo>
                  <a:lnTo>
                    <a:pt x="938" y="872"/>
                  </a:lnTo>
                  <a:lnTo>
                    <a:pt x="943" y="876"/>
                  </a:lnTo>
                  <a:lnTo>
                    <a:pt x="949" y="879"/>
                  </a:lnTo>
                  <a:lnTo>
                    <a:pt x="955" y="883"/>
                  </a:lnTo>
                  <a:lnTo>
                    <a:pt x="961" y="887"/>
                  </a:lnTo>
                  <a:lnTo>
                    <a:pt x="967" y="891"/>
                  </a:lnTo>
                  <a:lnTo>
                    <a:pt x="973" y="896"/>
                  </a:lnTo>
                  <a:lnTo>
                    <a:pt x="979" y="901"/>
                  </a:lnTo>
                  <a:lnTo>
                    <a:pt x="985" y="906"/>
                  </a:lnTo>
                  <a:lnTo>
                    <a:pt x="991" y="911"/>
                  </a:lnTo>
                  <a:lnTo>
                    <a:pt x="996" y="916"/>
                  </a:lnTo>
                  <a:lnTo>
                    <a:pt x="1002" y="922"/>
                  </a:lnTo>
                  <a:lnTo>
                    <a:pt x="1008" y="928"/>
                  </a:lnTo>
                  <a:lnTo>
                    <a:pt x="1014" y="934"/>
                  </a:lnTo>
                  <a:lnTo>
                    <a:pt x="1020" y="940"/>
                  </a:lnTo>
                  <a:lnTo>
                    <a:pt x="1026" y="947"/>
                  </a:lnTo>
                  <a:lnTo>
                    <a:pt x="1031" y="953"/>
                  </a:lnTo>
                  <a:lnTo>
                    <a:pt x="1037" y="960"/>
                  </a:lnTo>
                  <a:lnTo>
                    <a:pt x="1043" y="967"/>
                  </a:lnTo>
                  <a:lnTo>
                    <a:pt x="1049" y="975"/>
                  </a:lnTo>
                  <a:lnTo>
                    <a:pt x="1055" y="982"/>
                  </a:lnTo>
                  <a:lnTo>
                    <a:pt x="1061" y="989"/>
                  </a:lnTo>
                  <a:lnTo>
                    <a:pt x="1066" y="997"/>
                  </a:lnTo>
                  <a:lnTo>
                    <a:pt x="1072" y="1004"/>
                  </a:lnTo>
                  <a:lnTo>
                    <a:pt x="1078" y="1012"/>
                  </a:lnTo>
                  <a:lnTo>
                    <a:pt x="1084" y="1020"/>
                  </a:lnTo>
                  <a:lnTo>
                    <a:pt x="1090" y="1028"/>
                  </a:lnTo>
                  <a:lnTo>
                    <a:pt x="1096" y="1036"/>
                  </a:lnTo>
                  <a:lnTo>
                    <a:pt x="1102" y="1044"/>
                  </a:lnTo>
                  <a:lnTo>
                    <a:pt x="1108" y="1052"/>
                  </a:lnTo>
                  <a:lnTo>
                    <a:pt x="1114" y="1060"/>
                  </a:lnTo>
                  <a:lnTo>
                    <a:pt x="1119" y="1069"/>
                  </a:lnTo>
                  <a:lnTo>
                    <a:pt x="1125" y="1077"/>
                  </a:lnTo>
                  <a:lnTo>
                    <a:pt x="1131" y="1085"/>
                  </a:lnTo>
                  <a:lnTo>
                    <a:pt x="1137" y="1093"/>
                  </a:lnTo>
                  <a:lnTo>
                    <a:pt x="1143" y="1101"/>
                  </a:lnTo>
                  <a:lnTo>
                    <a:pt x="1149" y="1109"/>
                  </a:lnTo>
                  <a:lnTo>
                    <a:pt x="1154" y="1117"/>
                  </a:lnTo>
                  <a:lnTo>
                    <a:pt x="1160" y="1125"/>
                  </a:lnTo>
                  <a:lnTo>
                    <a:pt x="1166" y="1133"/>
                  </a:lnTo>
                  <a:lnTo>
                    <a:pt x="1172" y="1141"/>
                  </a:lnTo>
                  <a:lnTo>
                    <a:pt x="1178" y="1149"/>
                  </a:lnTo>
                  <a:lnTo>
                    <a:pt x="1184" y="1156"/>
                  </a:lnTo>
                  <a:lnTo>
                    <a:pt x="1190" y="1164"/>
                  </a:lnTo>
                  <a:lnTo>
                    <a:pt x="1195" y="1171"/>
                  </a:lnTo>
                  <a:lnTo>
                    <a:pt x="1201" y="1178"/>
                  </a:lnTo>
                  <a:lnTo>
                    <a:pt x="1207" y="1185"/>
                  </a:lnTo>
                  <a:lnTo>
                    <a:pt x="1213" y="1192"/>
                  </a:lnTo>
                  <a:lnTo>
                    <a:pt x="1219" y="1199"/>
                  </a:lnTo>
                  <a:lnTo>
                    <a:pt x="1225" y="1205"/>
                  </a:lnTo>
                  <a:lnTo>
                    <a:pt x="1231" y="1211"/>
                  </a:lnTo>
                  <a:lnTo>
                    <a:pt x="1237" y="1217"/>
                  </a:lnTo>
                  <a:lnTo>
                    <a:pt x="1242" y="1223"/>
                  </a:lnTo>
                  <a:lnTo>
                    <a:pt x="1248" y="1228"/>
                  </a:lnTo>
                  <a:lnTo>
                    <a:pt x="1254" y="1233"/>
                  </a:lnTo>
                  <a:lnTo>
                    <a:pt x="1260" y="1238"/>
                  </a:lnTo>
                  <a:lnTo>
                    <a:pt x="1266" y="1243"/>
                  </a:lnTo>
                  <a:lnTo>
                    <a:pt x="1272" y="1247"/>
                  </a:lnTo>
                  <a:lnTo>
                    <a:pt x="1278" y="1251"/>
                  </a:lnTo>
                  <a:lnTo>
                    <a:pt x="1283" y="1255"/>
                  </a:lnTo>
                  <a:lnTo>
                    <a:pt x="1289" y="1258"/>
                  </a:lnTo>
                  <a:lnTo>
                    <a:pt x="1295" y="1261"/>
                  </a:lnTo>
                  <a:lnTo>
                    <a:pt x="1301" y="1264"/>
                  </a:lnTo>
                  <a:lnTo>
                    <a:pt x="1307" y="1266"/>
                  </a:lnTo>
                  <a:lnTo>
                    <a:pt x="1313" y="1268"/>
                  </a:lnTo>
                  <a:lnTo>
                    <a:pt x="1318" y="1269"/>
                  </a:lnTo>
                  <a:lnTo>
                    <a:pt x="1324" y="1270"/>
                  </a:lnTo>
                  <a:lnTo>
                    <a:pt x="1330" y="1271"/>
                  </a:lnTo>
                  <a:lnTo>
                    <a:pt x="1336" y="1271"/>
                  </a:lnTo>
                  <a:lnTo>
                    <a:pt x="1342" y="1271"/>
                  </a:lnTo>
                  <a:lnTo>
                    <a:pt x="1348" y="1270"/>
                  </a:lnTo>
                  <a:lnTo>
                    <a:pt x="1354" y="1269"/>
                  </a:lnTo>
                  <a:lnTo>
                    <a:pt x="1360" y="1267"/>
                  </a:lnTo>
                  <a:lnTo>
                    <a:pt x="1366" y="1265"/>
                  </a:lnTo>
                  <a:lnTo>
                    <a:pt x="1371" y="1263"/>
                  </a:lnTo>
                  <a:lnTo>
                    <a:pt x="1377" y="1259"/>
                  </a:lnTo>
                  <a:lnTo>
                    <a:pt x="1383" y="1256"/>
                  </a:lnTo>
                  <a:lnTo>
                    <a:pt x="1389" y="1252"/>
                  </a:lnTo>
                  <a:lnTo>
                    <a:pt x="1395" y="1247"/>
                  </a:lnTo>
                  <a:lnTo>
                    <a:pt x="1401" y="1242"/>
                  </a:lnTo>
                  <a:lnTo>
                    <a:pt x="1406" y="1236"/>
                  </a:lnTo>
                  <a:lnTo>
                    <a:pt x="1412" y="1230"/>
                  </a:lnTo>
                  <a:lnTo>
                    <a:pt x="1418" y="1223"/>
                  </a:lnTo>
                  <a:lnTo>
                    <a:pt x="1424" y="1216"/>
                  </a:lnTo>
                  <a:lnTo>
                    <a:pt x="1430" y="1209"/>
                  </a:lnTo>
                  <a:lnTo>
                    <a:pt x="1436" y="1200"/>
                  </a:lnTo>
                  <a:lnTo>
                    <a:pt x="1441" y="1191"/>
                  </a:lnTo>
                  <a:lnTo>
                    <a:pt x="1447" y="1182"/>
                  </a:lnTo>
                  <a:lnTo>
                    <a:pt x="1453" y="1172"/>
                  </a:lnTo>
                  <a:lnTo>
                    <a:pt x="1459" y="1161"/>
                  </a:lnTo>
                  <a:lnTo>
                    <a:pt x="1465" y="1150"/>
                  </a:lnTo>
                  <a:lnTo>
                    <a:pt x="1471" y="1139"/>
                  </a:lnTo>
                  <a:lnTo>
                    <a:pt x="1477" y="1126"/>
                  </a:lnTo>
                  <a:lnTo>
                    <a:pt x="1483" y="1113"/>
                  </a:lnTo>
                  <a:lnTo>
                    <a:pt x="1489" y="1100"/>
                  </a:lnTo>
                  <a:lnTo>
                    <a:pt x="1494" y="1086"/>
                  </a:lnTo>
                  <a:lnTo>
                    <a:pt x="1500" y="1072"/>
                  </a:lnTo>
                  <a:lnTo>
                    <a:pt x="1506" y="1057"/>
                  </a:lnTo>
                  <a:lnTo>
                    <a:pt x="1512" y="1041"/>
                  </a:lnTo>
                  <a:lnTo>
                    <a:pt x="1518" y="1025"/>
                  </a:lnTo>
                  <a:lnTo>
                    <a:pt x="1524" y="1008"/>
                  </a:lnTo>
                  <a:lnTo>
                    <a:pt x="1529" y="991"/>
                  </a:lnTo>
                  <a:lnTo>
                    <a:pt x="1535" y="973"/>
                  </a:lnTo>
                  <a:lnTo>
                    <a:pt x="1541" y="955"/>
                  </a:lnTo>
                  <a:lnTo>
                    <a:pt x="1547" y="936"/>
                  </a:lnTo>
                  <a:lnTo>
                    <a:pt x="1553" y="916"/>
                  </a:lnTo>
                  <a:lnTo>
                    <a:pt x="1559" y="897"/>
                  </a:lnTo>
                  <a:lnTo>
                    <a:pt x="1565" y="876"/>
                  </a:lnTo>
                  <a:lnTo>
                    <a:pt x="1570" y="855"/>
                  </a:lnTo>
                  <a:lnTo>
                    <a:pt x="1576" y="834"/>
                  </a:lnTo>
                  <a:lnTo>
                    <a:pt x="1582" y="811"/>
                  </a:lnTo>
                  <a:lnTo>
                    <a:pt x="1588" y="789"/>
                  </a:lnTo>
                  <a:lnTo>
                    <a:pt x="1594" y="766"/>
                  </a:lnTo>
                  <a:lnTo>
                    <a:pt x="1600" y="742"/>
                  </a:lnTo>
                  <a:lnTo>
                    <a:pt x="1606" y="718"/>
                  </a:lnTo>
                  <a:lnTo>
                    <a:pt x="1612" y="694"/>
                  </a:lnTo>
                  <a:lnTo>
                    <a:pt x="1618" y="669"/>
                  </a:lnTo>
                  <a:lnTo>
                    <a:pt x="1623" y="644"/>
                  </a:lnTo>
                  <a:lnTo>
                    <a:pt x="1629" y="618"/>
                  </a:lnTo>
                  <a:lnTo>
                    <a:pt x="1635" y="592"/>
                  </a:lnTo>
                  <a:lnTo>
                    <a:pt x="1641" y="566"/>
                  </a:lnTo>
                  <a:lnTo>
                    <a:pt x="1647" y="539"/>
                  </a:lnTo>
                  <a:lnTo>
                    <a:pt x="1653" y="511"/>
                  </a:lnTo>
                  <a:lnTo>
                    <a:pt x="1658" y="484"/>
                  </a:lnTo>
                  <a:lnTo>
                    <a:pt x="1664" y="456"/>
                  </a:lnTo>
                  <a:lnTo>
                    <a:pt x="1670" y="428"/>
                  </a:lnTo>
                  <a:lnTo>
                    <a:pt x="1676" y="399"/>
                  </a:lnTo>
                  <a:lnTo>
                    <a:pt x="1682" y="370"/>
                  </a:lnTo>
                  <a:lnTo>
                    <a:pt x="1688" y="341"/>
                  </a:lnTo>
                  <a:lnTo>
                    <a:pt x="1693" y="312"/>
                  </a:lnTo>
                  <a:lnTo>
                    <a:pt x="1699" y="282"/>
                  </a:lnTo>
                  <a:lnTo>
                    <a:pt x="1705" y="252"/>
                  </a:lnTo>
                  <a:lnTo>
                    <a:pt x="1711" y="222"/>
                  </a:lnTo>
                  <a:lnTo>
                    <a:pt x="1717" y="191"/>
                  </a:lnTo>
                  <a:lnTo>
                    <a:pt x="1723" y="161"/>
                  </a:lnTo>
                  <a:lnTo>
                    <a:pt x="1729" y="130"/>
                  </a:lnTo>
                  <a:lnTo>
                    <a:pt x="1735" y="99"/>
                  </a:lnTo>
                  <a:lnTo>
                    <a:pt x="1741" y="68"/>
                  </a:lnTo>
                  <a:lnTo>
                    <a:pt x="1746" y="37"/>
                  </a:lnTo>
                  <a:lnTo>
                    <a:pt x="1752" y="6"/>
                  </a:lnTo>
                </a:path>
              </a:pathLst>
            </a:custGeom>
            <a:noFill/>
            <a:ln w="20638" cap="flat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844" tIns="45922" rIns="91844" bIns="45922" numCol="1" anchor="t" anchorCtr="0" compatLnSpc="1">
              <a:prstTxWarp prst="textNoShape">
                <a:avLst/>
              </a:prstTxWarp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1808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7BB6DA9-1E9D-1FEA-31FA-9C0602B0D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347" y="5789011"/>
              <a:ext cx="250438" cy="133475"/>
            </a:xfrm>
            <a:custGeom>
              <a:avLst/>
              <a:gdLst>
                <a:gd name="T0" fmla="*/ 3 w 232"/>
                <a:gd name="T1" fmla="*/ 248 h 248"/>
                <a:gd name="T2" fmla="*/ 8 w 232"/>
                <a:gd name="T3" fmla="*/ 245 h 248"/>
                <a:gd name="T4" fmla="*/ 13 w 232"/>
                <a:gd name="T5" fmla="*/ 241 h 248"/>
                <a:gd name="T6" fmla="*/ 17 w 232"/>
                <a:gd name="T7" fmla="*/ 235 h 248"/>
                <a:gd name="T8" fmla="*/ 22 w 232"/>
                <a:gd name="T9" fmla="*/ 227 h 248"/>
                <a:gd name="T10" fmla="*/ 27 w 232"/>
                <a:gd name="T11" fmla="*/ 217 h 248"/>
                <a:gd name="T12" fmla="*/ 31 w 232"/>
                <a:gd name="T13" fmla="*/ 206 h 248"/>
                <a:gd name="T14" fmla="*/ 36 w 232"/>
                <a:gd name="T15" fmla="*/ 194 h 248"/>
                <a:gd name="T16" fmla="*/ 41 w 232"/>
                <a:gd name="T17" fmla="*/ 180 h 248"/>
                <a:gd name="T18" fmla="*/ 45 w 232"/>
                <a:gd name="T19" fmla="*/ 166 h 248"/>
                <a:gd name="T20" fmla="*/ 50 w 232"/>
                <a:gd name="T21" fmla="*/ 151 h 248"/>
                <a:gd name="T22" fmla="*/ 55 w 232"/>
                <a:gd name="T23" fmla="*/ 135 h 248"/>
                <a:gd name="T24" fmla="*/ 59 w 232"/>
                <a:gd name="T25" fmla="*/ 120 h 248"/>
                <a:gd name="T26" fmla="*/ 64 w 232"/>
                <a:gd name="T27" fmla="*/ 104 h 248"/>
                <a:gd name="T28" fmla="*/ 69 w 232"/>
                <a:gd name="T29" fmla="*/ 89 h 248"/>
                <a:gd name="T30" fmla="*/ 73 w 232"/>
                <a:gd name="T31" fmla="*/ 74 h 248"/>
                <a:gd name="T32" fmla="*/ 78 w 232"/>
                <a:gd name="T33" fmla="*/ 60 h 248"/>
                <a:gd name="T34" fmla="*/ 83 w 232"/>
                <a:gd name="T35" fmla="*/ 47 h 248"/>
                <a:gd name="T36" fmla="*/ 87 w 232"/>
                <a:gd name="T37" fmla="*/ 36 h 248"/>
                <a:gd name="T38" fmla="*/ 92 w 232"/>
                <a:gd name="T39" fmla="*/ 26 h 248"/>
                <a:gd name="T40" fmla="*/ 97 w 232"/>
                <a:gd name="T41" fmla="*/ 17 h 248"/>
                <a:gd name="T42" fmla="*/ 101 w 232"/>
                <a:gd name="T43" fmla="*/ 10 h 248"/>
                <a:gd name="T44" fmla="*/ 106 w 232"/>
                <a:gd name="T45" fmla="*/ 5 h 248"/>
                <a:gd name="T46" fmla="*/ 111 w 232"/>
                <a:gd name="T47" fmla="*/ 2 h 248"/>
                <a:gd name="T48" fmla="*/ 115 w 232"/>
                <a:gd name="T49" fmla="*/ 0 h 248"/>
                <a:gd name="T50" fmla="*/ 120 w 232"/>
                <a:gd name="T51" fmla="*/ 1 h 248"/>
                <a:gd name="T52" fmla="*/ 125 w 232"/>
                <a:gd name="T53" fmla="*/ 4 h 248"/>
                <a:gd name="T54" fmla="*/ 129 w 232"/>
                <a:gd name="T55" fmla="*/ 9 h 248"/>
                <a:gd name="T56" fmla="*/ 134 w 232"/>
                <a:gd name="T57" fmla="*/ 15 h 248"/>
                <a:gd name="T58" fmla="*/ 139 w 232"/>
                <a:gd name="T59" fmla="*/ 23 h 248"/>
                <a:gd name="T60" fmla="*/ 143 w 232"/>
                <a:gd name="T61" fmla="*/ 33 h 248"/>
                <a:gd name="T62" fmla="*/ 148 w 232"/>
                <a:gd name="T63" fmla="*/ 44 h 248"/>
                <a:gd name="T64" fmla="*/ 153 w 232"/>
                <a:gd name="T65" fmla="*/ 57 h 248"/>
                <a:gd name="T66" fmla="*/ 157 w 232"/>
                <a:gd name="T67" fmla="*/ 71 h 248"/>
                <a:gd name="T68" fmla="*/ 162 w 232"/>
                <a:gd name="T69" fmla="*/ 85 h 248"/>
                <a:gd name="T70" fmla="*/ 167 w 232"/>
                <a:gd name="T71" fmla="*/ 100 h 248"/>
                <a:gd name="T72" fmla="*/ 171 w 232"/>
                <a:gd name="T73" fmla="*/ 116 h 248"/>
                <a:gd name="T74" fmla="*/ 176 w 232"/>
                <a:gd name="T75" fmla="*/ 131 h 248"/>
                <a:gd name="T76" fmla="*/ 181 w 232"/>
                <a:gd name="T77" fmla="*/ 147 h 248"/>
                <a:gd name="T78" fmla="*/ 185 w 232"/>
                <a:gd name="T79" fmla="*/ 162 h 248"/>
                <a:gd name="T80" fmla="*/ 190 w 232"/>
                <a:gd name="T81" fmla="*/ 177 h 248"/>
                <a:gd name="T82" fmla="*/ 195 w 232"/>
                <a:gd name="T83" fmla="*/ 190 h 248"/>
                <a:gd name="T84" fmla="*/ 199 w 232"/>
                <a:gd name="T85" fmla="*/ 203 h 248"/>
                <a:gd name="T86" fmla="*/ 204 w 232"/>
                <a:gd name="T87" fmla="*/ 215 h 248"/>
                <a:gd name="T88" fmla="*/ 209 w 232"/>
                <a:gd name="T89" fmla="*/ 225 h 248"/>
                <a:gd name="T90" fmla="*/ 213 w 232"/>
                <a:gd name="T91" fmla="*/ 233 h 248"/>
                <a:gd name="T92" fmla="*/ 218 w 232"/>
                <a:gd name="T93" fmla="*/ 240 h 248"/>
                <a:gd name="T94" fmla="*/ 223 w 232"/>
                <a:gd name="T95" fmla="*/ 245 h 248"/>
                <a:gd name="T96" fmla="*/ 227 w 232"/>
                <a:gd name="T97" fmla="*/ 247 h 248"/>
                <a:gd name="T98" fmla="*/ 232 w 232"/>
                <a:gd name="T9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248">
                  <a:moveTo>
                    <a:pt x="0" y="248"/>
                  </a:moveTo>
                  <a:lnTo>
                    <a:pt x="1" y="248"/>
                  </a:lnTo>
                  <a:lnTo>
                    <a:pt x="2" y="248"/>
                  </a:lnTo>
                  <a:lnTo>
                    <a:pt x="3" y="248"/>
                  </a:lnTo>
                  <a:lnTo>
                    <a:pt x="5" y="247"/>
                  </a:lnTo>
                  <a:lnTo>
                    <a:pt x="6" y="247"/>
                  </a:lnTo>
                  <a:lnTo>
                    <a:pt x="7" y="246"/>
                  </a:lnTo>
                  <a:lnTo>
                    <a:pt x="8" y="245"/>
                  </a:lnTo>
                  <a:lnTo>
                    <a:pt x="9" y="245"/>
                  </a:lnTo>
                  <a:lnTo>
                    <a:pt x="10" y="244"/>
                  </a:lnTo>
                  <a:lnTo>
                    <a:pt x="12" y="242"/>
                  </a:lnTo>
                  <a:lnTo>
                    <a:pt x="13" y="241"/>
                  </a:lnTo>
                  <a:lnTo>
                    <a:pt x="14" y="240"/>
                  </a:lnTo>
                  <a:lnTo>
                    <a:pt x="15" y="238"/>
                  </a:lnTo>
                  <a:lnTo>
                    <a:pt x="16" y="237"/>
                  </a:lnTo>
                  <a:lnTo>
                    <a:pt x="17" y="235"/>
                  </a:lnTo>
                  <a:lnTo>
                    <a:pt x="19" y="233"/>
                  </a:lnTo>
                  <a:lnTo>
                    <a:pt x="20" y="231"/>
                  </a:lnTo>
                  <a:lnTo>
                    <a:pt x="21" y="229"/>
                  </a:lnTo>
                  <a:lnTo>
                    <a:pt x="22" y="227"/>
                  </a:lnTo>
                  <a:lnTo>
                    <a:pt x="23" y="225"/>
                  </a:lnTo>
                  <a:lnTo>
                    <a:pt x="24" y="222"/>
                  </a:lnTo>
                  <a:lnTo>
                    <a:pt x="26" y="220"/>
                  </a:lnTo>
                  <a:lnTo>
                    <a:pt x="27" y="217"/>
                  </a:lnTo>
                  <a:lnTo>
                    <a:pt x="28" y="215"/>
                  </a:lnTo>
                  <a:lnTo>
                    <a:pt x="29" y="212"/>
                  </a:lnTo>
                  <a:lnTo>
                    <a:pt x="30" y="209"/>
                  </a:lnTo>
                  <a:lnTo>
                    <a:pt x="31" y="206"/>
                  </a:lnTo>
                  <a:lnTo>
                    <a:pt x="33" y="203"/>
                  </a:lnTo>
                  <a:lnTo>
                    <a:pt x="34" y="200"/>
                  </a:lnTo>
                  <a:lnTo>
                    <a:pt x="35" y="197"/>
                  </a:lnTo>
                  <a:lnTo>
                    <a:pt x="36" y="194"/>
                  </a:lnTo>
                  <a:lnTo>
                    <a:pt x="37" y="190"/>
                  </a:lnTo>
                  <a:lnTo>
                    <a:pt x="38" y="187"/>
                  </a:lnTo>
                  <a:lnTo>
                    <a:pt x="40" y="184"/>
                  </a:lnTo>
                  <a:lnTo>
                    <a:pt x="41" y="180"/>
                  </a:lnTo>
                  <a:lnTo>
                    <a:pt x="42" y="177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5" y="166"/>
                  </a:lnTo>
                  <a:lnTo>
                    <a:pt x="47" y="162"/>
                  </a:lnTo>
                  <a:lnTo>
                    <a:pt x="48" y="158"/>
                  </a:lnTo>
                  <a:lnTo>
                    <a:pt x="49" y="155"/>
                  </a:lnTo>
                  <a:lnTo>
                    <a:pt x="50" y="151"/>
                  </a:lnTo>
                  <a:lnTo>
                    <a:pt x="51" y="147"/>
                  </a:lnTo>
                  <a:lnTo>
                    <a:pt x="52" y="143"/>
                  </a:lnTo>
                  <a:lnTo>
                    <a:pt x="54" y="139"/>
                  </a:lnTo>
                  <a:lnTo>
                    <a:pt x="55" y="135"/>
                  </a:lnTo>
                  <a:lnTo>
                    <a:pt x="56" y="131"/>
                  </a:lnTo>
                  <a:lnTo>
                    <a:pt x="57" y="127"/>
                  </a:lnTo>
                  <a:lnTo>
                    <a:pt x="58" y="124"/>
                  </a:lnTo>
                  <a:lnTo>
                    <a:pt x="59" y="120"/>
                  </a:lnTo>
                  <a:lnTo>
                    <a:pt x="61" y="116"/>
                  </a:lnTo>
                  <a:lnTo>
                    <a:pt x="62" y="112"/>
                  </a:lnTo>
                  <a:lnTo>
                    <a:pt x="63" y="108"/>
                  </a:lnTo>
                  <a:lnTo>
                    <a:pt x="64" y="104"/>
                  </a:lnTo>
                  <a:lnTo>
                    <a:pt x="65" y="100"/>
                  </a:lnTo>
                  <a:lnTo>
                    <a:pt x="66" y="96"/>
                  </a:lnTo>
                  <a:lnTo>
                    <a:pt x="68" y="93"/>
                  </a:lnTo>
                  <a:lnTo>
                    <a:pt x="69" y="89"/>
                  </a:lnTo>
                  <a:lnTo>
                    <a:pt x="70" y="85"/>
                  </a:lnTo>
                  <a:lnTo>
                    <a:pt x="71" y="81"/>
                  </a:lnTo>
                  <a:lnTo>
                    <a:pt x="72" y="78"/>
                  </a:lnTo>
                  <a:lnTo>
                    <a:pt x="73" y="74"/>
                  </a:lnTo>
                  <a:lnTo>
                    <a:pt x="75" y="71"/>
                  </a:lnTo>
                  <a:lnTo>
                    <a:pt x="76" y="67"/>
                  </a:lnTo>
                  <a:lnTo>
                    <a:pt x="77" y="64"/>
                  </a:lnTo>
                  <a:lnTo>
                    <a:pt x="78" y="60"/>
                  </a:lnTo>
                  <a:lnTo>
                    <a:pt x="79" y="57"/>
                  </a:lnTo>
                  <a:lnTo>
                    <a:pt x="80" y="54"/>
                  </a:lnTo>
                  <a:lnTo>
                    <a:pt x="82" y="50"/>
                  </a:lnTo>
                  <a:lnTo>
                    <a:pt x="83" y="47"/>
                  </a:lnTo>
                  <a:lnTo>
                    <a:pt x="84" y="44"/>
                  </a:lnTo>
                  <a:lnTo>
                    <a:pt x="85" y="41"/>
                  </a:lnTo>
                  <a:lnTo>
                    <a:pt x="86" y="39"/>
                  </a:lnTo>
                  <a:lnTo>
                    <a:pt x="87" y="36"/>
                  </a:lnTo>
                  <a:lnTo>
                    <a:pt x="89" y="33"/>
                  </a:lnTo>
                  <a:lnTo>
                    <a:pt x="90" y="30"/>
                  </a:lnTo>
                  <a:lnTo>
                    <a:pt x="91" y="28"/>
                  </a:lnTo>
                  <a:lnTo>
                    <a:pt x="92" y="26"/>
                  </a:lnTo>
                  <a:lnTo>
                    <a:pt x="93" y="23"/>
                  </a:lnTo>
                  <a:lnTo>
                    <a:pt x="94" y="21"/>
                  </a:lnTo>
                  <a:lnTo>
                    <a:pt x="96" y="19"/>
                  </a:lnTo>
                  <a:lnTo>
                    <a:pt x="97" y="17"/>
                  </a:lnTo>
                  <a:lnTo>
                    <a:pt x="98" y="15"/>
                  </a:lnTo>
                  <a:lnTo>
                    <a:pt x="99" y="13"/>
                  </a:lnTo>
                  <a:lnTo>
                    <a:pt x="100" y="12"/>
                  </a:lnTo>
                  <a:lnTo>
                    <a:pt x="101" y="10"/>
                  </a:lnTo>
                  <a:lnTo>
                    <a:pt x="103" y="9"/>
                  </a:lnTo>
                  <a:lnTo>
                    <a:pt x="104" y="7"/>
                  </a:lnTo>
                  <a:lnTo>
                    <a:pt x="105" y="6"/>
                  </a:lnTo>
                  <a:lnTo>
                    <a:pt x="106" y="5"/>
                  </a:lnTo>
                  <a:lnTo>
                    <a:pt x="107" y="4"/>
                  </a:lnTo>
                  <a:lnTo>
                    <a:pt x="108" y="3"/>
                  </a:lnTo>
                  <a:lnTo>
                    <a:pt x="110" y="2"/>
                  </a:lnTo>
                  <a:lnTo>
                    <a:pt x="111" y="2"/>
                  </a:lnTo>
                  <a:lnTo>
                    <a:pt x="112" y="1"/>
                  </a:lnTo>
                  <a:lnTo>
                    <a:pt x="113" y="1"/>
                  </a:lnTo>
                  <a:lnTo>
                    <a:pt x="114" y="1"/>
                  </a:lnTo>
                  <a:lnTo>
                    <a:pt x="115" y="0"/>
                  </a:lnTo>
                  <a:lnTo>
                    <a:pt x="117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0" y="1"/>
                  </a:lnTo>
                  <a:lnTo>
                    <a:pt x="121" y="2"/>
                  </a:lnTo>
                  <a:lnTo>
                    <a:pt x="122" y="2"/>
                  </a:lnTo>
                  <a:lnTo>
                    <a:pt x="124" y="3"/>
                  </a:lnTo>
                  <a:lnTo>
                    <a:pt x="125" y="4"/>
                  </a:lnTo>
                  <a:lnTo>
                    <a:pt x="126" y="5"/>
                  </a:lnTo>
                  <a:lnTo>
                    <a:pt x="127" y="6"/>
                  </a:lnTo>
                  <a:lnTo>
                    <a:pt x="128" y="7"/>
                  </a:lnTo>
                  <a:lnTo>
                    <a:pt x="129" y="9"/>
                  </a:lnTo>
                  <a:lnTo>
                    <a:pt x="131" y="10"/>
                  </a:lnTo>
                  <a:lnTo>
                    <a:pt x="132" y="12"/>
                  </a:lnTo>
                  <a:lnTo>
                    <a:pt x="133" y="13"/>
                  </a:lnTo>
                  <a:lnTo>
                    <a:pt x="134" y="15"/>
                  </a:lnTo>
                  <a:lnTo>
                    <a:pt x="135" y="17"/>
                  </a:lnTo>
                  <a:lnTo>
                    <a:pt x="136" y="19"/>
                  </a:lnTo>
                  <a:lnTo>
                    <a:pt x="138" y="21"/>
                  </a:lnTo>
                  <a:lnTo>
                    <a:pt x="139" y="23"/>
                  </a:lnTo>
                  <a:lnTo>
                    <a:pt x="140" y="26"/>
                  </a:lnTo>
                  <a:lnTo>
                    <a:pt x="141" y="28"/>
                  </a:lnTo>
                  <a:lnTo>
                    <a:pt x="142" y="30"/>
                  </a:lnTo>
                  <a:lnTo>
                    <a:pt x="143" y="33"/>
                  </a:lnTo>
                  <a:lnTo>
                    <a:pt x="145" y="36"/>
                  </a:lnTo>
                  <a:lnTo>
                    <a:pt x="146" y="39"/>
                  </a:lnTo>
                  <a:lnTo>
                    <a:pt x="147" y="41"/>
                  </a:lnTo>
                  <a:lnTo>
                    <a:pt x="148" y="44"/>
                  </a:lnTo>
                  <a:lnTo>
                    <a:pt x="149" y="47"/>
                  </a:lnTo>
                  <a:lnTo>
                    <a:pt x="150" y="50"/>
                  </a:lnTo>
                  <a:lnTo>
                    <a:pt x="152" y="54"/>
                  </a:lnTo>
                  <a:lnTo>
                    <a:pt x="153" y="57"/>
                  </a:lnTo>
                  <a:lnTo>
                    <a:pt x="154" y="60"/>
                  </a:lnTo>
                  <a:lnTo>
                    <a:pt x="155" y="64"/>
                  </a:lnTo>
                  <a:lnTo>
                    <a:pt x="156" y="67"/>
                  </a:lnTo>
                  <a:lnTo>
                    <a:pt x="157" y="71"/>
                  </a:lnTo>
                  <a:lnTo>
                    <a:pt x="159" y="74"/>
                  </a:lnTo>
                  <a:lnTo>
                    <a:pt x="160" y="78"/>
                  </a:lnTo>
                  <a:lnTo>
                    <a:pt x="161" y="81"/>
                  </a:lnTo>
                  <a:lnTo>
                    <a:pt x="162" y="85"/>
                  </a:lnTo>
                  <a:lnTo>
                    <a:pt x="163" y="89"/>
                  </a:lnTo>
                  <a:lnTo>
                    <a:pt x="164" y="93"/>
                  </a:lnTo>
                  <a:lnTo>
                    <a:pt x="166" y="96"/>
                  </a:lnTo>
                  <a:lnTo>
                    <a:pt x="167" y="100"/>
                  </a:lnTo>
                  <a:lnTo>
                    <a:pt x="168" y="104"/>
                  </a:lnTo>
                  <a:lnTo>
                    <a:pt x="169" y="108"/>
                  </a:lnTo>
                  <a:lnTo>
                    <a:pt x="170" y="112"/>
                  </a:lnTo>
                  <a:lnTo>
                    <a:pt x="171" y="116"/>
                  </a:lnTo>
                  <a:lnTo>
                    <a:pt x="173" y="120"/>
                  </a:lnTo>
                  <a:lnTo>
                    <a:pt x="174" y="124"/>
                  </a:lnTo>
                  <a:lnTo>
                    <a:pt x="175" y="127"/>
                  </a:lnTo>
                  <a:lnTo>
                    <a:pt x="176" y="131"/>
                  </a:lnTo>
                  <a:lnTo>
                    <a:pt x="177" y="135"/>
                  </a:lnTo>
                  <a:lnTo>
                    <a:pt x="178" y="139"/>
                  </a:lnTo>
                  <a:lnTo>
                    <a:pt x="180" y="143"/>
                  </a:lnTo>
                  <a:lnTo>
                    <a:pt x="181" y="147"/>
                  </a:lnTo>
                  <a:lnTo>
                    <a:pt x="182" y="151"/>
                  </a:lnTo>
                  <a:lnTo>
                    <a:pt x="183" y="155"/>
                  </a:lnTo>
                  <a:lnTo>
                    <a:pt x="184" y="158"/>
                  </a:lnTo>
                  <a:lnTo>
                    <a:pt x="185" y="162"/>
                  </a:lnTo>
                  <a:lnTo>
                    <a:pt x="187" y="166"/>
                  </a:lnTo>
                  <a:lnTo>
                    <a:pt x="188" y="169"/>
                  </a:lnTo>
                  <a:lnTo>
                    <a:pt x="189" y="173"/>
                  </a:lnTo>
                  <a:lnTo>
                    <a:pt x="190" y="177"/>
                  </a:lnTo>
                  <a:lnTo>
                    <a:pt x="191" y="180"/>
                  </a:lnTo>
                  <a:lnTo>
                    <a:pt x="192" y="184"/>
                  </a:lnTo>
                  <a:lnTo>
                    <a:pt x="194" y="187"/>
                  </a:lnTo>
                  <a:lnTo>
                    <a:pt x="195" y="190"/>
                  </a:lnTo>
                  <a:lnTo>
                    <a:pt x="196" y="194"/>
                  </a:lnTo>
                  <a:lnTo>
                    <a:pt x="197" y="197"/>
                  </a:lnTo>
                  <a:lnTo>
                    <a:pt x="198" y="200"/>
                  </a:lnTo>
                  <a:lnTo>
                    <a:pt x="199" y="203"/>
                  </a:lnTo>
                  <a:lnTo>
                    <a:pt x="201" y="206"/>
                  </a:lnTo>
                  <a:lnTo>
                    <a:pt x="202" y="209"/>
                  </a:lnTo>
                  <a:lnTo>
                    <a:pt x="203" y="212"/>
                  </a:lnTo>
                  <a:lnTo>
                    <a:pt x="204" y="215"/>
                  </a:lnTo>
                  <a:lnTo>
                    <a:pt x="205" y="217"/>
                  </a:lnTo>
                  <a:lnTo>
                    <a:pt x="206" y="220"/>
                  </a:lnTo>
                  <a:lnTo>
                    <a:pt x="208" y="222"/>
                  </a:lnTo>
                  <a:lnTo>
                    <a:pt x="209" y="225"/>
                  </a:lnTo>
                  <a:lnTo>
                    <a:pt x="210" y="227"/>
                  </a:lnTo>
                  <a:lnTo>
                    <a:pt x="211" y="229"/>
                  </a:lnTo>
                  <a:lnTo>
                    <a:pt x="212" y="231"/>
                  </a:lnTo>
                  <a:lnTo>
                    <a:pt x="213" y="233"/>
                  </a:lnTo>
                  <a:lnTo>
                    <a:pt x="214" y="235"/>
                  </a:lnTo>
                  <a:lnTo>
                    <a:pt x="216" y="237"/>
                  </a:lnTo>
                  <a:lnTo>
                    <a:pt x="217" y="238"/>
                  </a:lnTo>
                  <a:lnTo>
                    <a:pt x="218" y="240"/>
                  </a:lnTo>
                  <a:lnTo>
                    <a:pt x="219" y="241"/>
                  </a:lnTo>
                  <a:lnTo>
                    <a:pt x="220" y="242"/>
                  </a:lnTo>
                  <a:lnTo>
                    <a:pt x="221" y="244"/>
                  </a:lnTo>
                  <a:lnTo>
                    <a:pt x="223" y="245"/>
                  </a:lnTo>
                  <a:lnTo>
                    <a:pt x="224" y="245"/>
                  </a:lnTo>
                  <a:lnTo>
                    <a:pt x="225" y="246"/>
                  </a:lnTo>
                  <a:lnTo>
                    <a:pt x="226" y="247"/>
                  </a:lnTo>
                  <a:lnTo>
                    <a:pt x="227" y="247"/>
                  </a:lnTo>
                  <a:lnTo>
                    <a:pt x="228" y="248"/>
                  </a:lnTo>
                  <a:lnTo>
                    <a:pt x="230" y="248"/>
                  </a:lnTo>
                  <a:lnTo>
                    <a:pt x="231" y="248"/>
                  </a:lnTo>
                  <a:lnTo>
                    <a:pt x="232" y="248"/>
                  </a:lnTo>
                </a:path>
              </a:pathLst>
            </a:custGeom>
            <a:solidFill>
              <a:srgbClr val="A3D271"/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844" tIns="45922" rIns="91844" bIns="45922" numCol="1" anchor="t" anchorCtr="0" compatLnSpc="1">
              <a:prstTxWarp prst="textNoShape">
                <a:avLst/>
              </a:prstTxWarp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1808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6A3CCD9-D64D-3BD8-751C-30AF1D9504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0692" y="5491407"/>
              <a:ext cx="641034" cy="208645"/>
              <a:chOff x="4893458" y="2310778"/>
              <a:chExt cx="1029775" cy="335173"/>
            </a:xfrm>
          </p:grpSpPr>
          <p:sp useBgFill="1"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0027906-A3D1-E571-53C8-9088FEA0A01E}"/>
                  </a:ext>
                </a:extLst>
              </p:cNvPr>
              <p:cNvSpPr/>
              <p:nvPr/>
            </p:nvSpPr>
            <p:spPr>
              <a:xfrm>
                <a:off x="5839469" y="2389010"/>
                <a:ext cx="83764" cy="2569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8">
                  <a:solidFill>
                    <a:prstClr val="white"/>
                  </a:solidFill>
                </a:endParaRPr>
              </a:p>
            </p:txBody>
          </p:sp>
          <p:sp useBgFill="1"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949913B-9269-2229-CF7D-926962674372}"/>
                  </a:ext>
                </a:extLst>
              </p:cNvPr>
              <p:cNvSpPr/>
              <p:nvPr/>
            </p:nvSpPr>
            <p:spPr>
              <a:xfrm>
                <a:off x="4893458" y="2310778"/>
                <a:ext cx="83764" cy="2569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8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ADD98EB-71AE-F174-ABD1-1EADF39BE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886" y="5797130"/>
              <a:ext cx="250438" cy="133475"/>
            </a:xfrm>
            <a:custGeom>
              <a:avLst/>
              <a:gdLst>
                <a:gd name="T0" fmla="*/ 3 w 232"/>
                <a:gd name="T1" fmla="*/ 248 h 248"/>
                <a:gd name="T2" fmla="*/ 8 w 232"/>
                <a:gd name="T3" fmla="*/ 245 h 248"/>
                <a:gd name="T4" fmla="*/ 13 w 232"/>
                <a:gd name="T5" fmla="*/ 241 h 248"/>
                <a:gd name="T6" fmla="*/ 17 w 232"/>
                <a:gd name="T7" fmla="*/ 235 h 248"/>
                <a:gd name="T8" fmla="*/ 22 w 232"/>
                <a:gd name="T9" fmla="*/ 227 h 248"/>
                <a:gd name="T10" fmla="*/ 27 w 232"/>
                <a:gd name="T11" fmla="*/ 217 h 248"/>
                <a:gd name="T12" fmla="*/ 31 w 232"/>
                <a:gd name="T13" fmla="*/ 206 h 248"/>
                <a:gd name="T14" fmla="*/ 36 w 232"/>
                <a:gd name="T15" fmla="*/ 194 h 248"/>
                <a:gd name="T16" fmla="*/ 41 w 232"/>
                <a:gd name="T17" fmla="*/ 180 h 248"/>
                <a:gd name="T18" fmla="*/ 45 w 232"/>
                <a:gd name="T19" fmla="*/ 166 h 248"/>
                <a:gd name="T20" fmla="*/ 50 w 232"/>
                <a:gd name="T21" fmla="*/ 151 h 248"/>
                <a:gd name="T22" fmla="*/ 55 w 232"/>
                <a:gd name="T23" fmla="*/ 135 h 248"/>
                <a:gd name="T24" fmla="*/ 59 w 232"/>
                <a:gd name="T25" fmla="*/ 120 h 248"/>
                <a:gd name="T26" fmla="*/ 64 w 232"/>
                <a:gd name="T27" fmla="*/ 104 h 248"/>
                <a:gd name="T28" fmla="*/ 69 w 232"/>
                <a:gd name="T29" fmla="*/ 89 h 248"/>
                <a:gd name="T30" fmla="*/ 73 w 232"/>
                <a:gd name="T31" fmla="*/ 74 h 248"/>
                <a:gd name="T32" fmla="*/ 78 w 232"/>
                <a:gd name="T33" fmla="*/ 60 h 248"/>
                <a:gd name="T34" fmla="*/ 83 w 232"/>
                <a:gd name="T35" fmla="*/ 47 h 248"/>
                <a:gd name="T36" fmla="*/ 87 w 232"/>
                <a:gd name="T37" fmla="*/ 36 h 248"/>
                <a:gd name="T38" fmla="*/ 92 w 232"/>
                <a:gd name="T39" fmla="*/ 26 h 248"/>
                <a:gd name="T40" fmla="*/ 97 w 232"/>
                <a:gd name="T41" fmla="*/ 17 h 248"/>
                <a:gd name="T42" fmla="*/ 101 w 232"/>
                <a:gd name="T43" fmla="*/ 10 h 248"/>
                <a:gd name="T44" fmla="*/ 106 w 232"/>
                <a:gd name="T45" fmla="*/ 5 h 248"/>
                <a:gd name="T46" fmla="*/ 111 w 232"/>
                <a:gd name="T47" fmla="*/ 2 h 248"/>
                <a:gd name="T48" fmla="*/ 115 w 232"/>
                <a:gd name="T49" fmla="*/ 0 h 248"/>
                <a:gd name="T50" fmla="*/ 120 w 232"/>
                <a:gd name="T51" fmla="*/ 1 h 248"/>
                <a:gd name="T52" fmla="*/ 125 w 232"/>
                <a:gd name="T53" fmla="*/ 4 h 248"/>
                <a:gd name="T54" fmla="*/ 129 w 232"/>
                <a:gd name="T55" fmla="*/ 9 h 248"/>
                <a:gd name="T56" fmla="*/ 134 w 232"/>
                <a:gd name="T57" fmla="*/ 15 h 248"/>
                <a:gd name="T58" fmla="*/ 139 w 232"/>
                <a:gd name="T59" fmla="*/ 23 h 248"/>
                <a:gd name="T60" fmla="*/ 143 w 232"/>
                <a:gd name="T61" fmla="*/ 33 h 248"/>
                <a:gd name="T62" fmla="*/ 148 w 232"/>
                <a:gd name="T63" fmla="*/ 44 h 248"/>
                <a:gd name="T64" fmla="*/ 153 w 232"/>
                <a:gd name="T65" fmla="*/ 57 h 248"/>
                <a:gd name="T66" fmla="*/ 157 w 232"/>
                <a:gd name="T67" fmla="*/ 71 h 248"/>
                <a:gd name="T68" fmla="*/ 162 w 232"/>
                <a:gd name="T69" fmla="*/ 85 h 248"/>
                <a:gd name="T70" fmla="*/ 167 w 232"/>
                <a:gd name="T71" fmla="*/ 100 h 248"/>
                <a:gd name="T72" fmla="*/ 171 w 232"/>
                <a:gd name="T73" fmla="*/ 116 h 248"/>
                <a:gd name="T74" fmla="*/ 176 w 232"/>
                <a:gd name="T75" fmla="*/ 131 h 248"/>
                <a:gd name="T76" fmla="*/ 181 w 232"/>
                <a:gd name="T77" fmla="*/ 147 h 248"/>
                <a:gd name="T78" fmla="*/ 185 w 232"/>
                <a:gd name="T79" fmla="*/ 162 h 248"/>
                <a:gd name="T80" fmla="*/ 190 w 232"/>
                <a:gd name="T81" fmla="*/ 177 h 248"/>
                <a:gd name="T82" fmla="*/ 195 w 232"/>
                <a:gd name="T83" fmla="*/ 190 h 248"/>
                <a:gd name="T84" fmla="*/ 199 w 232"/>
                <a:gd name="T85" fmla="*/ 203 h 248"/>
                <a:gd name="T86" fmla="*/ 204 w 232"/>
                <a:gd name="T87" fmla="*/ 215 h 248"/>
                <a:gd name="T88" fmla="*/ 209 w 232"/>
                <a:gd name="T89" fmla="*/ 225 h 248"/>
                <a:gd name="T90" fmla="*/ 213 w 232"/>
                <a:gd name="T91" fmla="*/ 233 h 248"/>
                <a:gd name="T92" fmla="*/ 218 w 232"/>
                <a:gd name="T93" fmla="*/ 240 h 248"/>
                <a:gd name="T94" fmla="*/ 223 w 232"/>
                <a:gd name="T95" fmla="*/ 245 h 248"/>
                <a:gd name="T96" fmla="*/ 227 w 232"/>
                <a:gd name="T97" fmla="*/ 247 h 248"/>
                <a:gd name="T98" fmla="*/ 232 w 232"/>
                <a:gd name="T9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248">
                  <a:moveTo>
                    <a:pt x="0" y="248"/>
                  </a:moveTo>
                  <a:lnTo>
                    <a:pt x="1" y="248"/>
                  </a:lnTo>
                  <a:lnTo>
                    <a:pt x="2" y="248"/>
                  </a:lnTo>
                  <a:lnTo>
                    <a:pt x="3" y="248"/>
                  </a:lnTo>
                  <a:lnTo>
                    <a:pt x="5" y="247"/>
                  </a:lnTo>
                  <a:lnTo>
                    <a:pt x="6" y="247"/>
                  </a:lnTo>
                  <a:lnTo>
                    <a:pt x="7" y="246"/>
                  </a:lnTo>
                  <a:lnTo>
                    <a:pt x="8" y="245"/>
                  </a:lnTo>
                  <a:lnTo>
                    <a:pt x="9" y="245"/>
                  </a:lnTo>
                  <a:lnTo>
                    <a:pt x="10" y="244"/>
                  </a:lnTo>
                  <a:lnTo>
                    <a:pt x="12" y="242"/>
                  </a:lnTo>
                  <a:lnTo>
                    <a:pt x="13" y="241"/>
                  </a:lnTo>
                  <a:lnTo>
                    <a:pt x="14" y="240"/>
                  </a:lnTo>
                  <a:lnTo>
                    <a:pt x="15" y="238"/>
                  </a:lnTo>
                  <a:lnTo>
                    <a:pt x="16" y="237"/>
                  </a:lnTo>
                  <a:lnTo>
                    <a:pt x="17" y="235"/>
                  </a:lnTo>
                  <a:lnTo>
                    <a:pt x="19" y="233"/>
                  </a:lnTo>
                  <a:lnTo>
                    <a:pt x="20" y="231"/>
                  </a:lnTo>
                  <a:lnTo>
                    <a:pt x="21" y="229"/>
                  </a:lnTo>
                  <a:lnTo>
                    <a:pt x="22" y="227"/>
                  </a:lnTo>
                  <a:lnTo>
                    <a:pt x="23" y="225"/>
                  </a:lnTo>
                  <a:lnTo>
                    <a:pt x="24" y="222"/>
                  </a:lnTo>
                  <a:lnTo>
                    <a:pt x="26" y="220"/>
                  </a:lnTo>
                  <a:lnTo>
                    <a:pt x="27" y="217"/>
                  </a:lnTo>
                  <a:lnTo>
                    <a:pt x="28" y="215"/>
                  </a:lnTo>
                  <a:lnTo>
                    <a:pt x="29" y="212"/>
                  </a:lnTo>
                  <a:lnTo>
                    <a:pt x="30" y="209"/>
                  </a:lnTo>
                  <a:lnTo>
                    <a:pt x="31" y="206"/>
                  </a:lnTo>
                  <a:lnTo>
                    <a:pt x="33" y="203"/>
                  </a:lnTo>
                  <a:lnTo>
                    <a:pt x="34" y="200"/>
                  </a:lnTo>
                  <a:lnTo>
                    <a:pt x="35" y="197"/>
                  </a:lnTo>
                  <a:lnTo>
                    <a:pt x="36" y="194"/>
                  </a:lnTo>
                  <a:lnTo>
                    <a:pt x="37" y="190"/>
                  </a:lnTo>
                  <a:lnTo>
                    <a:pt x="38" y="187"/>
                  </a:lnTo>
                  <a:lnTo>
                    <a:pt x="40" y="184"/>
                  </a:lnTo>
                  <a:lnTo>
                    <a:pt x="41" y="180"/>
                  </a:lnTo>
                  <a:lnTo>
                    <a:pt x="42" y="177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5" y="166"/>
                  </a:lnTo>
                  <a:lnTo>
                    <a:pt x="47" y="162"/>
                  </a:lnTo>
                  <a:lnTo>
                    <a:pt x="48" y="158"/>
                  </a:lnTo>
                  <a:lnTo>
                    <a:pt x="49" y="155"/>
                  </a:lnTo>
                  <a:lnTo>
                    <a:pt x="50" y="151"/>
                  </a:lnTo>
                  <a:lnTo>
                    <a:pt x="51" y="147"/>
                  </a:lnTo>
                  <a:lnTo>
                    <a:pt x="52" y="143"/>
                  </a:lnTo>
                  <a:lnTo>
                    <a:pt x="54" y="139"/>
                  </a:lnTo>
                  <a:lnTo>
                    <a:pt x="55" y="135"/>
                  </a:lnTo>
                  <a:lnTo>
                    <a:pt x="56" y="131"/>
                  </a:lnTo>
                  <a:lnTo>
                    <a:pt x="57" y="127"/>
                  </a:lnTo>
                  <a:lnTo>
                    <a:pt x="58" y="124"/>
                  </a:lnTo>
                  <a:lnTo>
                    <a:pt x="59" y="120"/>
                  </a:lnTo>
                  <a:lnTo>
                    <a:pt x="61" y="116"/>
                  </a:lnTo>
                  <a:lnTo>
                    <a:pt x="62" y="112"/>
                  </a:lnTo>
                  <a:lnTo>
                    <a:pt x="63" y="108"/>
                  </a:lnTo>
                  <a:lnTo>
                    <a:pt x="64" y="104"/>
                  </a:lnTo>
                  <a:lnTo>
                    <a:pt x="65" y="100"/>
                  </a:lnTo>
                  <a:lnTo>
                    <a:pt x="66" y="96"/>
                  </a:lnTo>
                  <a:lnTo>
                    <a:pt x="68" y="93"/>
                  </a:lnTo>
                  <a:lnTo>
                    <a:pt x="69" y="89"/>
                  </a:lnTo>
                  <a:lnTo>
                    <a:pt x="70" y="85"/>
                  </a:lnTo>
                  <a:lnTo>
                    <a:pt x="71" y="81"/>
                  </a:lnTo>
                  <a:lnTo>
                    <a:pt x="72" y="78"/>
                  </a:lnTo>
                  <a:lnTo>
                    <a:pt x="73" y="74"/>
                  </a:lnTo>
                  <a:lnTo>
                    <a:pt x="75" y="71"/>
                  </a:lnTo>
                  <a:lnTo>
                    <a:pt x="76" y="67"/>
                  </a:lnTo>
                  <a:lnTo>
                    <a:pt x="77" y="64"/>
                  </a:lnTo>
                  <a:lnTo>
                    <a:pt x="78" y="60"/>
                  </a:lnTo>
                  <a:lnTo>
                    <a:pt x="79" y="57"/>
                  </a:lnTo>
                  <a:lnTo>
                    <a:pt x="80" y="54"/>
                  </a:lnTo>
                  <a:lnTo>
                    <a:pt x="82" y="50"/>
                  </a:lnTo>
                  <a:lnTo>
                    <a:pt x="83" y="47"/>
                  </a:lnTo>
                  <a:lnTo>
                    <a:pt x="84" y="44"/>
                  </a:lnTo>
                  <a:lnTo>
                    <a:pt x="85" y="41"/>
                  </a:lnTo>
                  <a:lnTo>
                    <a:pt x="86" y="39"/>
                  </a:lnTo>
                  <a:lnTo>
                    <a:pt x="87" y="36"/>
                  </a:lnTo>
                  <a:lnTo>
                    <a:pt x="89" y="33"/>
                  </a:lnTo>
                  <a:lnTo>
                    <a:pt x="90" y="30"/>
                  </a:lnTo>
                  <a:lnTo>
                    <a:pt x="91" y="28"/>
                  </a:lnTo>
                  <a:lnTo>
                    <a:pt x="92" y="26"/>
                  </a:lnTo>
                  <a:lnTo>
                    <a:pt x="93" y="23"/>
                  </a:lnTo>
                  <a:lnTo>
                    <a:pt x="94" y="21"/>
                  </a:lnTo>
                  <a:lnTo>
                    <a:pt x="96" y="19"/>
                  </a:lnTo>
                  <a:lnTo>
                    <a:pt x="97" y="17"/>
                  </a:lnTo>
                  <a:lnTo>
                    <a:pt x="98" y="15"/>
                  </a:lnTo>
                  <a:lnTo>
                    <a:pt x="99" y="13"/>
                  </a:lnTo>
                  <a:lnTo>
                    <a:pt x="100" y="12"/>
                  </a:lnTo>
                  <a:lnTo>
                    <a:pt x="101" y="10"/>
                  </a:lnTo>
                  <a:lnTo>
                    <a:pt x="103" y="9"/>
                  </a:lnTo>
                  <a:lnTo>
                    <a:pt x="104" y="7"/>
                  </a:lnTo>
                  <a:lnTo>
                    <a:pt x="105" y="6"/>
                  </a:lnTo>
                  <a:lnTo>
                    <a:pt x="106" y="5"/>
                  </a:lnTo>
                  <a:lnTo>
                    <a:pt x="107" y="4"/>
                  </a:lnTo>
                  <a:lnTo>
                    <a:pt x="108" y="3"/>
                  </a:lnTo>
                  <a:lnTo>
                    <a:pt x="110" y="2"/>
                  </a:lnTo>
                  <a:lnTo>
                    <a:pt x="111" y="2"/>
                  </a:lnTo>
                  <a:lnTo>
                    <a:pt x="112" y="1"/>
                  </a:lnTo>
                  <a:lnTo>
                    <a:pt x="113" y="1"/>
                  </a:lnTo>
                  <a:lnTo>
                    <a:pt x="114" y="1"/>
                  </a:lnTo>
                  <a:lnTo>
                    <a:pt x="115" y="0"/>
                  </a:lnTo>
                  <a:lnTo>
                    <a:pt x="117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0" y="1"/>
                  </a:lnTo>
                  <a:lnTo>
                    <a:pt x="121" y="2"/>
                  </a:lnTo>
                  <a:lnTo>
                    <a:pt x="122" y="2"/>
                  </a:lnTo>
                  <a:lnTo>
                    <a:pt x="124" y="3"/>
                  </a:lnTo>
                  <a:lnTo>
                    <a:pt x="125" y="4"/>
                  </a:lnTo>
                  <a:lnTo>
                    <a:pt x="126" y="5"/>
                  </a:lnTo>
                  <a:lnTo>
                    <a:pt x="127" y="6"/>
                  </a:lnTo>
                  <a:lnTo>
                    <a:pt x="128" y="7"/>
                  </a:lnTo>
                  <a:lnTo>
                    <a:pt x="129" y="9"/>
                  </a:lnTo>
                  <a:lnTo>
                    <a:pt x="131" y="10"/>
                  </a:lnTo>
                  <a:lnTo>
                    <a:pt x="132" y="12"/>
                  </a:lnTo>
                  <a:lnTo>
                    <a:pt x="133" y="13"/>
                  </a:lnTo>
                  <a:lnTo>
                    <a:pt x="134" y="15"/>
                  </a:lnTo>
                  <a:lnTo>
                    <a:pt x="135" y="17"/>
                  </a:lnTo>
                  <a:lnTo>
                    <a:pt x="136" y="19"/>
                  </a:lnTo>
                  <a:lnTo>
                    <a:pt x="138" y="21"/>
                  </a:lnTo>
                  <a:lnTo>
                    <a:pt x="139" y="23"/>
                  </a:lnTo>
                  <a:lnTo>
                    <a:pt x="140" y="26"/>
                  </a:lnTo>
                  <a:lnTo>
                    <a:pt x="141" y="28"/>
                  </a:lnTo>
                  <a:lnTo>
                    <a:pt x="142" y="30"/>
                  </a:lnTo>
                  <a:lnTo>
                    <a:pt x="143" y="33"/>
                  </a:lnTo>
                  <a:lnTo>
                    <a:pt x="145" y="36"/>
                  </a:lnTo>
                  <a:lnTo>
                    <a:pt x="146" y="39"/>
                  </a:lnTo>
                  <a:lnTo>
                    <a:pt x="147" y="41"/>
                  </a:lnTo>
                  <a:lnTo>
                    <a:pt x="148" y="44"/>
                  </a:lnTo>
                  <a:lnTo>
                    <a:pt x="149" y="47"/>
                  </a:lnTo>
                  <a:lnTo>
                    <a:pt x="150" y="50"/>
                  </a:lnTo>
                  <a:lnTo>
                    <a:pt x="152" y="54"/>
                  </a:lnTo>
                  <a:lnTo>
                    <a:pt x="153" y="57"/>
                  </a:lnTo>
                  <a:lnTo>
                    <a:pt x="154" y="60"/>
                  </a:lnTo>
                  <a:lnTo>
                    <a:pt x="155" y="64"/>
                  </a:lnTo>
                  <a:lnTo>
                    <a:pt x="156" y="67"/>
                  </a:lnTo>
                  <a:lnTo>
                    <a:pt x="157" y="71"/>
                  </a:lnTo>
                  <a:lnTo>
                    <a:pt x="159" y="74"/>
                  </a:lnTo>
                  <a:lnTo>
                    <a:pt x="160" y="78"/>
                  </a:lnTo>
                  <a:lnTo>
                    <a:pt x="161" y="81"/>
                  </a:lnTo>
                  <a:lnTo>
                    <a:pt x="162" y="85"/>
                  </a:lnTo>
                  <a:lnTo>
                    <a:pt x="163" y="89"/>
                  </a:lnTo>
                  <a:lnTo>
                    <a:pt x="164" y="93"/>
                  </a:lnTo>
                  <a:lnTo>
                    <a:pt x="166" y="96"/>
                  </a:lnTo>
                  <a:lnTo>
                    <a:pt x="167" y="100"/>
                  </a:lnTo>
                  <a:lnTo>
                    <a:pt x="168" y="104"/>
                  </a:lnTo>
                  <a:lnTo>
                    <a:pt x="169" y="108"/>
                  </a:lnTo>
                  <a:lnTo>
                    <a:pt x="170" y="112"/>
                  </a:lnTo>
                  <a:lnTo>
                    <a:pt x="171" y="116"/>
                  </a:lnTo>
                  <a:lnTo>
                    <a:pt x="173" y="120"/>
                  </a:lnTo>
                  <a:lnTo>
                    <a:pt x="174" y="124"/>
                  </a:lnTo>
                  <a:lnTo>
                    <a:pt x="175" y="127"/>
                  </a:lnTo>
                  <a:lnTo>
                    <a:pt x="176" y="131"/>
                  </a:lnTo>
                  <a:lnTo>
                    <a:pt x="177" y="135"/>
                  </a:lnTo>
                  <a:lnTo>
                    <a:pt x="178" y="139"/>
                  </a:lnTo>
                  <a:lnTo>
                    <a:pt x="180" y="143"/>
                  </a:lnTo>
                  <a:lnTo>
                    <a:pt x="181" y="147"/>
                  </a:lnTo>
                  <a:lnTo>
                    <a:pt x="182" y="151"/>
                  </a:lnTo>
                  <a:lnTo>
                    <a:pt x="183" y="155"/>
                  </a:lnTo>
                  <a:lnTo>
                    <a:pt x="184" y="158"/>
                  </a:lnTo>
                  <a:lnTo>
                    <a:pt x="185" y="162"/>
                  </a:lnTo>
                  <a:lnTo>
                    <a:pt x="187" y="166"/>
                  </a:lnTo>
                  <a:lnTo>
                    <a:pt x="188" y="169"/>
                  </a:lnTo>
                  <a:lnTo>
                    <a:pt x="189" y="173"/>
                  </a:lnTo>
                  <a:lnTo>
                    <a:pt x="190" y="177"/>
                  </a:lnTo>
                  <a:lnTo>
                    <a:pt x="191" y="180"/>
                  </a:lnTo>
                  <a:lnTo>
                    <a:pt x="192" y="184"/>
                  </a:lnTo>
                  <a:lnTo>
                    <a:pt x="194" y="187"/>
                  </a:lnTo>
                  <a:lnTo>
                    <a:pt x="195" y="190"/>
                  </a:lnTo>
                  <a:lnTo>
                    <a:pt x="196" y="194"/>
                  </a:lnTo>
                  <a:lnTo>
                    <a:pt x="197" y="197"/>
                  </a:lnTo>
                  <a:lnTo>
                    <a:pt x="198" y="200"/>
                  </a:lnTo>
                  <a:lnTo>
                    <a:pt x="199" y="203"/>
                  </a:lnTo>
                  <a:lnTo>
                    <a:pt x="201" y="206"/>
                  </a:lnTo>
                  <a:lnTo>
                    <a:pt x="202" y="209"/>
                  </a:lnTo>
                  <a:lnTo>
                    <a:pt x="203" y="212"/>
                  </a:lnTo>
                  <a:lnTo>
                    <a:pt x="204" y="215"/>
                  </a:lnTo>
                  <a:lnTo>
                    <a:pt x="205" y="217"/>
                  </a:lnTo>
                  <a:lnTo>
                    <a:pt x="206" y="220"/>
                  </a:lnTo>
                  <a:lnTo>
                    <a:pt x="208" y="222"/>
                  </a:lnTo>
                  <a:lnTo>
                    <a:pt x="209" y="225"/>
                  </a:lnTo>
                  <a:lnTo>
                    <a:pt x="210" y="227"/>
                  </a:lnTo>
                  <a:lnTo>
                    <a:pt x="211" y="229"/>
                  </a:lnTo>
                  <a:lnTo>
                    <a:pt x="212" y="231"/>
                  </a:lnTo>
                  <a:lnTo>
                    <a:pt x="213" y="233"/>
                  </a:lnTo>
                  <a:lnTo>
                    <a:pt x="214" y="235"/>
                  </a:lnTo>
                  <a:lnTo>
                    <a:pt x="216" y="237"/>
                  </a:lnTo>
                  <a:lnTo>
                    <a:pt x="217" y="238"/>
                  </a:lnTo>
                  <a:lnTo>
                    <a:pt x="218" y="240"/>
                  </a:lnTo>
                  <a:lnTo>
                    <a:pt x="219" y="241"/>
                  </a:lnTo>
                  <a:lnTo>
                    <a:pt x="220" y="242"/>
                  </a:lnTo>
                  <a:lnTo>
                    <a:pt x="221" y="244"/>
                  </a:lnTo>
                  <a:lnTo>
                    <a:pt x="223" y="245"/>
                  </a:lnTo>
                  <a:lnTo>
                    <a:pt x="224" y="245"/>
                  </a:lnTo>
                  <a:lnTo>
                    <a:pt x="225" y="246"/>
                  </a:lnTo>
                  <a:lnTo>
                    <a:pt x="226" y="247"/>
                  </a:lnTo>
                  <a:lnTo>
                    <a:pt x="227" y="247"/>
                  </a:lnTo>
                  <a:lnTo>
                    <a:pt x="228" y="248"/>
                  </a:lnTo>
                  <a:lnTo>
                    <a:pt x="230" y="248"/>
                  </a:lnTo>
                  <a:lnTo>
                    <a:pt x="231" y="248"/>
                  </a:lnTo>
                  <a:lnTo>
                    <a:pt x="232" y="248"/>
                  </a:lnTo>
                </a:path>
              </a:pathLst>
            </a:custGeom>
            <a:solidFill>
              <a:srgbClr val="A3D271"/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844" tIns="45922" rIns="91844" bIns="45922" numCol="1" anchor="t" anchorCtr="0" compatLnSpc="1">
              <a:prstTxWarp prst="textNoShape">
                <a:avLst/>
              </a:prstTxWarp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1808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704C631-DA2E-DC3B-72A0-B0852AAE8DB6}"/>
                </a:ext>
              </a:extLst>
            </p:cNvPr>
            <p:cNvCxnSpPr/>
            <p:nvPr/>
          </p:nvCxnSpPr>
          <p:spPr bwMode="auto">
            <a:xfrm>
              <a:off x="1144823" y="5931325"/>
              <a:ext cx="464313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CFC1CF-892E-2E4E-840D-4FDD39351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584" y="5796522"/>
              <a:ext cx="250438" cy="133475"/>
            </a:xfrm>
            <a:custGeom>
              <a:avLst/>
              <a:gdLst>
                <a:gd name="T0" fmla="*/ 3 w 232"/>
                <a:gd name="T1" fmla="*/ 248 h 248"/>
                <a:gd name="T2" fmla="*/ 8 w 232"/>
                <a:gd name="T3" fmla="*/ 245 h 248"/>
                <a:gd name="T4" fmla="*/ 13 w 232"/>
                <a:gd name="T5" fmla="*/ 241 h 248"/>
                <a:gd name="T6" fmla="*/ 17 w 232"/>
                <a:gd name="T7" fmla="*/ 235 h 248"/>
                <a:gd name="T8" fmla="*/ 22 w 232"/>
                <a:gd name="T9" fmla="*/ 227 h 248"/>
                <a:gd name="T10" fmla="*/ 27 w 232"/>
                <a:gd name="T11" fmla="*/ 217 h 248"/>
                <a:gd name="T12" fmla="*/ 31 w 232"/>
                <a:gd name="T13" fmla="*/ 206 h 248"/>
                <a:gd name="T14" fmla="*/ 36 w 232"/>
                <a:gd name="T15" fmla="*/ 194 h 248"/>
                <a:gd name="T16" fmla="*/ 41 w 232"/>
                <a:gd name="T17" fmla="*/ 180 h 248"/>
                <a:gd name="T18" fmla="*/ 45 w 232"/>
                <a:gd name="T19" fmla="*/ 166 h 248"/>
                <a:gd name="T20" fmla="*/ 50 w 232"/>
                <a:gd name="T21" fmla="*/ 151 h 248"/>
                <a:gd name="T22" fmla="*/ 55 w 232"/>
                <a:gd name="T23" fmla="*/ 135 h 248"/>
                <a:gd name="T24" fmla="*/ 59 w 232"/>
                <a:gd name="T25" fmla="*/ 120 h 248"/>
                <a:gd name="T26" fmla="*/ 64 w 232"/>
                <a:gd name="T27" fmla="*/ 104 h 248"/>
                <a:gd name="T28" fmla="*/ 69 w 232"/>
                <a:gd name="T29" fmla="*/ 89 h 248"/>
                <a:gd name="T30" fmla="*/ 73 w 232"/>
                <a:gd name="T31" fmla="*/ 74 h 248"/>
                <a:gd name="T32" fmla="*/ 78 w 232"/>
                <a:gd name="T33" fmla="*/ 60 h 248"/>
                <a:gd name="T34" fmla="*/ 83 w 232"/>
                <a:gd name="T35" fmla="*/ 47 h 248"/>
                <a:gd name="T36" fmla="*/ 87 w 232"/>
                <a:gd name="T37" fmla="*/ 36 h 248"/>
                <a:gd name="T38" fmla="*/ 92 w 232"/>
                <a:gd name="T39" fmla="*/ 26 h 248"/>
                <a:gd name="T40" fmla="*/ 97 w 232"/>
                <a:gd name="T41" fmla="*/ 17 h 248"/>
                <a:gd name="T42" fmla="*/ 101 w 232"/>
                <a:gd name="T43" fmla="*/ 10 h 248"/>
                <a:gd name="T44" fmla="*/ 106 w 232"/>
                <a:gd name="T45" fmla="*/ 5 h 248"/>
                <a:gd name="T46" fmla="*/ 111 w 232"/>
                <a:gd name="T47" fmla="*/ 2 h 248"/>
                <a:gd name="T48" fmla="*/ 115 w 232"/>
                <a:gd name="T49" fmla="*/ 0 h 248"/>
                <a:gd name="T50" fmla="*/ 120 w 232"/>
                <a:gd name="T51" fmla="*/ 1 h 248"/>
                <a:gd name="T52" fmla="*/ 125 w 232"/>
                <a:gd name="T53" fmla="*/ 4 h 248"/>
                <a:gd name="T54" fmla="*/ 129 w 232"/>
                <a:gd name="T55" fmla="*/ 9 h 248"/>
                <a:gd name="T56" fmla="*/ 134 w 232"/>
                <a:gd name="T57" fmla="*/ 15 h 248"/>
                <a:gd name="T58" fmla="*/ 139 w 232"/>
                <a:gd name="T59" fmla="*/ 23 h 248"/>
                <a:gd name="T60" fmla="*/ 143 w 232"/>
                <a:gd name="T61" fmla="*/ 33 h 248"/>
                <a:gd name="T62" fmla="*/ 148 w 232"/>
                <a:gd name="T63" fmla="*/ 44 h 248"/>
                <a:gd name="T64" fmla="*/ 153 w 232"/>
                <a:gd name="T65" fmla="*/ 57 h 248"/>
                <a:gd name="T66" fmla="*/ 157 w 232"/>
                <a:gd name="T67" fmla="*/ 71 h 248"/>
                <a:gd name="T68" fmla="*/ 162 w 232"/>
                <a:gd name="T69" fmla="*/ 85 h 248"/>
                <a:gd name="T70" fmla="*/ 167 w 232"/>
                <a:gd name="T71" fmla="*/ 100 h 248"/>
                <a:gd name="T72" fmla="*/ 171 w 232"/>
                <a:gd name="T73" fmla="*/ 116 h 248"/>
                <a:gd name="T74" fmla="*/ 176 w 232"/>
                <a:gd name="T75" fmla="*/ 131 h 248"/>
                <a:gd name="T76" fmla="*/ 181 w 232"/>
                <a:gd name="T77" fmla="*/ 147 h 248"/>
                <a:gd name="T78" fmla="*/ 185 w 232"/>
                <a:gd name="T79" fmla="*/ 162 h 248"/>
                <a:gd name="T80" fmla="*/ 190 w 232"/>
                <a:gd name="T81" fmla="*/ 177 h 248"/>
                <a:gd name="T82" fmla="*/ 195 w 232"/>
                <a:gd name="T83" fmla="*/ 190 h 248"/>
                <a:gd name="T84" fmla="*/ 199 w 232"/>
                <a:gd name="T85" fmla="*/ 203 h 248"/>
                <a:gd name="T86" fmla="*/ 204 w 232"/>
                <a:gd name="T87" fmla="*/ 215 h 248"/>
                <a:gd name="T88" fmla="*/ 209 w 232"/>
                <a:gd name="T89" fmla="*/ 225 h 248"/>
                <a:gd name="T90" fmla="*/ 213 w 232"/>
                <a:gd name="T91" fmla="*/ 233 h 248"/>
                <a:gd name="T92" fmla="*/ 218 w 232"/>
                <a:gd name="T93" fmla="*/ 240 h 248"/>
                <a:gd name="T94" fmla="*/ 223 w 232"/>
                <a:gd name="T95" fmla="*/ 245 h 248"/>
                <a:gd name="T96" fmla="*/ 227 w 232"/>
                <a:gd name="T97" fmla="*/ 247 h 248"/>
                <a:gd name="T98" fmla="*/ 232 w 232"/>
                <a:gd name="T9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248">
                  <a:moveTo>
                    <a:pt x="0" y="248"/>
                  </a:moveTo>
                  <a:lnTo>
                    <a:pt x="1" y="248"/>
                  </a:lnTo>
                  <a:lnTo>
                    <a:pt x="2" y="248"/>
                  </a:lnTo>
                  <a:lnTo>
                    <a:pt x="3" y="248"/>
                  </a:lnTo>
                  <a:lnTo>
                    <a:pt x="5" y="247"/>
                  </a:lnTo>
                  <a:lnTo>
                    <a:pt x="6" y="247"/>
                  </a:lnTo>
                  <a:lnTo>
                    <a:pt x="7" y="246"/>
                  </a:lnTo>
                  <a:lnTo>
                    <a:pt x="8" y="245"/>
                  </a:lnTo>
                  <a:lnTo>
                    <a:pt x="9" y="245"/>
                  </a:lnTo>
                  <a:lnTo>
                    <a:pt x="10" y="244"/>
                  </a:lnTo>
                  <a:lnTo>
                    <a:pt x="12" y="242"/>
                  </a:lnTo>
                  <a:lnTo>
                    <a:pt x="13" y="241"/>
                  </a:lnTo>
                  <a:lnTo>
                    <a:pt x="14" y="240"/>
                  </a:lnTo>
                  <a:lnTo>
                    <a:pt x="15" y="238"/>
                  </a:lnTo>
                  <a:lnTo>
                    <a:pt x="16" y="237"/>
                  </a:lnTo>
                  <a:lnTo>
                    <a:pt x="17" y="235"/>
                  </a:lnTo>
                  <a:lnTo>
                    <a:pt x="19" y="233"/>
                  </a:lnTo>
                  <a:lnTo>
                    <a:pt x="20" y="231"/>
                  </a:lnTo>
                  <a:lnTo>
                    <a:pt x="21" y="229"/>
                  </a:lnTo>
                  <a:lnTo>
                    <a:pt x="22" y="227"/>
                  </a:lnTo>
                  <a:lnTo>
                    <a:pt x="23" y="225"/>
                  </a:lnTo>
                  <a:lnTo>
                    <a:pt x="24" y="222"/>
                  </a:lnTo>
                  <a:lnTo>
                    <a:pt x="26" y="220"/>
                  </a:lnTo>
                  <a:lnTo>
                    <a:pt x="27" y="217"/>
                  </a:lnTo>
                  <a:lnTo>
                    <a:pt x="28" y="215"/>
                  </a:lnTo>
                  <a:lnTo>
                    <a:pt x="29" y="212"/>
                  </a:lnTo>
                  <a:lnTo>
                    <a:pt x="30" y="209"/>
                  </a:lnTo>
                  <a:lnTo>
                    <a:pt x="31" y="206"/>
                  </a:lnTo>
                  <a:lnTo>
                    <a:pt x="33" y="203"/>
                  </a:lnTo>
                  <a:lnTo>
                    <a:pt x="34" y="200"/>
                  </a:lnTo>
                  <a:lnTo>
                    <a:pt x="35" y="197"/>
                  </a:lnTo>
                  <a:lnTo>
                    <a:pt x="36" y="194"/>
                  </a:lnTo>
                  <a:lnTo>
                    <a:pt x="37" y="190"/>
                  </a:lnTo>
                  <a:lnTo>
                    <a:pt x="38" y="187"/>
                  </a:lnTo>
                  <a:lnTo>
                    <a:pt x="40" y="184"/>
                  </a:lnTo>
                  <a:lnTo>
                    <a:pt x="41" y="180"/>
                  </a:lnTo>
                  <a:lnTo>
                    <a:pt x="42" y="177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5" y="166"/>
                  </a:lnTo>
                  <a:lnTo>
                    <a:pt x="47" y="162"/>
                  </a:lnTo>
                  <a:lnTo>
                    <a:pt x="48" y="158"/>
                  </a:lnTo>
                  <a:lnTo>
                    <a:pt x="49" y="155"/>
                  </a:lnTo>
                  <a:lnTo>
                    <a:pt x="50" y="151"/>
                  </a:lnTo>
                  <a:lnTo>
                    <a:pt x="51" y="147"/>
                  </a:lnTo>
                  <a:lnTo>
                    <a:pt x="52" y="143"/>
                  </a:lnTo>
                  <a:lnTo>
                    <a:pt x="54" y="139"/>
                  </a:lnTo>
                  <a:lnTo>
                    <a:pt x="55" y="135"/>
                  </a:lnTo>
                  <a:lnTo>
                    <a:pt x="56" y="131"/>
                  </a:lnTo>
                  <a:lnTo>
                    <a:pt x="57" y="127"/>
                  </a:lnTo>
                  <a:lnTo>
                    <a:pt x="58" y="124"/>
                  </a:lnTo>
                  <a:lnTo>
                    <a:pt x="59" y="120"/>
                  </a:lnTo>
                  <a:lnTo>
                    <a:pt x="61" y="116"/>
                  </a:lnTo>
                  <a:lnTo>
                    <a:pt x="62" y="112"/>
                  </a:lnTo>
                  <a:lnTo>
                    <a:pt x="63" y="108"/>
                  </a:lnTo>
                  <a:lnTo>
                    <a:pt x="64" y="104"/>
                  </a:lnTo>
                  <a:lnTo>
                    <a:pt x="65" y="100"/>
                  </a:lnTo>
                  <a:lnTo>
                    <a:pt x="66" y="96"/>
                  </a:lnTo>
                  <a:lnTo>
                    <a:pt x="68" y="93"/>
                  </a:lnTo>
                  <a:lnTo>
                    <a:pt x="69" y="89"/>
                  </a:lnTo>
                  <a:lnTo>
                    <a:pt x="70" y="85"/>
                  </a:lnTo>
                  <a:lnTo>
                    <a:pt x="71" y="81"/>
                  </a:lnTo>
                  <a:lnTo>
                    <a:pt x="72" y="78"/>
                  </a:lnTo>
                  <a:lnTo>
                    <a:pt x="73" y="74"/>
                  </a:lnTo>
                  <a:lnTo>
                    <a:pt x="75" y="71"/>
                  </a:lnTo>
                  <a:lnTo>
                    <a:pt x="76" y="67"/>
                  </a:lnTo>
                  <a:lnTo>
                    <a:pt x="77" y="64"/>
                  </a:lnTo>
                  <a:lnTo>
                    <a:pt x="78" y="60"/>
                  </a:lnTo>
                  <a:lnTo>
                    <a:pt x="79" y="57"/>
                  </a:lnTo>
                  <a:lnTo>
                    <a:pt x="80" y="54"/>
                  </a:lnTo>
                  <a:lnTo>
                    <a:pt x="82" y="50"/>
                  </a:lnTo>
                  <a:lnTo>
                    <a:pt x="83" y="47"/>
                  </a:lnTo>
                  <a:lnTo>
                    <a:pt x="84" y="44"/>
                  </a:lnTo>
                  <a:lnTo>
                    <a:pt x="85" y="41"/>
                  </a:lnTo>
                  <a:lnTo>
                    <a:pt x="86" y="39"/>
                  </a:lnTo>
                  <a:lnTo>
                    <a:pt x="87" y="36"/>
                  </a:lnTo>
                  <a:lnTo>
                    <a:pt x="89" y="33"/>
                  </a:lnTo>
                  <a:lnTo>
                    <a:pt x="90" y="30"/>
                  </a:lnTo>
                  <a:lnTo>
                    <a:pt x="91" y="28"/>
                  </a:lnTo>
                  <a:lnTo>
                    <a:pt x="92" y="26"/>
                  </a:lnTo>
                  <a:lnTo>
                    <a:pt x="93" y="23"/>
                  </a:lnTo>
                  <a:lnTo>
                    <a:pt x="94" y="21"/>
                  </a:lnTo>
                  <a:lnTo>
                    <a:pt x="96" y="19"/>
                  </a:lnTo>
                  <a:lnTo>
                    <a:pt x="97" y="17"/>
                  </a:lnTo>
                  <a:lnTo>
                    <a:pt x="98" y="15"/>
                  </a:lnTo>
                  <a:lnTo>
                    <a:pt x="99" y="13"/>
                  </a:lnTo>
                  <a:lnTo>
                    <a:pt x="100" y="12"/>
                  </a:lnTo>
                  <a:lnTo>
                    <a:pt x="101" y="10"/>
                  </a:lnTo>
                  <a:lnTo>
                    <a:pt x="103" y="9"/>
                  </a:lnTo>
                  <a:lnTo>
                    <a:pt x="104" y="7"/>
                  </a:lnTo>
                  <a:lnTo>
                    <a:pt x="105" y="6"/>
                  </a:lnTo>
                  <a:lnTo>
                    <a:pt x="106" y="5"/>
                  </a:lnTo>
                  <a:lnTo>
                    <a:pt x="107" y="4"/>
                  </a:lnTo>
                  <a:lnTo>
                    <a:pt x="108" y="3"/>
                  </a:lnTo>
                  <a:lnTo>
                    <a:pt x="110" y="2"/>
                  </a:lnTo>
                  <a:lnTo>
                    <a:pt x="111" y="2"/>
                  </a:lnTo>
                  <a:lnTo>
                    <a:pt x="112" y="1"/>
                  </a:lnTo>
                  <a:lnTo>
                    <a:pt x="113" y="1"/>
                  </a:lnTo>
                  <a:lnTo>
                    <a:pt x="114" y="1"/>
                  </a:lnTo>
                  <a:lnTo>
                    <a:pt x="115" y="0"/>
                  </a:lnTo>
                  <a:lnTo>
                    <a:pt x="117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0" y="1"/>
                  </a:lnTo>
                  <a:lnTo>
                    <a:pt x="121" y="2"/>
                  </a:lnTo>
                  <a:lnTo>
                    <a:pt x="122" y="2"/>
                  </a:lnTo>
                  <a:lnTo>
                    <a:pt x="124" y="3"/>
                  </a:lnTo>
                  <a:lnTo>
                    <a:pt x="125" y="4"/>
                  </a:lnTo>
                  <a:lnTo>
                    <a:pt x="126" y="5"/>
                  </a:lnTo>
                  <a:lnTo>
                    <a:pt x="127" y="6"/>
                  </a:lnTo>
                  <a:lnTo>
                    <a:pt x="128" y="7"/>
                  </a:lnTo>
                  <a:lnTo>
                    <a:pt x="129" y="9"/>
                  </a:lnTo>
                  <a:lnTo>
                    <a:pt x="131" y="10"/>
                  </a:lnTo>
                  <a:lnTo>
                    <a:pt x="132" y="12"/>
                  </a:lnTo>
                  <a:lnTo>
                    <a:pt x="133" y="13"/>
                  </a:lnTo>
                  <a:lnTo>
                    <a:pt x="134" y="15"/>
                  </a:lnTo>
                  <a:lnTo>
                    <a:pt x="135" y="17"/>
                  </a:lnTo>
                  <a:lnTo>
                    <a:pt x="136" y="19"/>
                  </a:lnTo>
                  <a:lnTo>
                    <a:pt x="138" y="21"/>
                  </a:lnTo>
                  <a:lnTo>
                    <a:pt x="139" y="23"/>
                  </a:lnTo>
                  <a:lnTo>
                    <a:pt x="140" y="26"/>
                  </a:lnTo>
                  <a:lnTo>
                    <a:pt x="141" y="28"/>
                  </a:lnTo>
                  <a:lnTo>
                    <a:pt x="142" y="30"/>
                  </a:lnTo>
                  <a:lnTo>
                    <a:pt x="143" y="33"/>
                  </a:lnTo>
                  <a:lnTo>
                    <a:pt x="145" y="36"/>
                  </a:lnTo>
                  <a:lnTo>
                    <a:pt x="146" y="39"/>
                  </a:lnTo>
                  <a:lnTo>
                    <a:pt x="147" y="41"/>
                  </a:lnTo>
                  <a:lnTo>
                    <a:pt x="148" y="44"/>
                  </a:lnTo>
                  <a:lnTo>
                    <a:pt x="149" y="47"/>
                  </a:lnTo>
                  <a:lnTo>
                    <a:pt x="150" y="50"/>
                  </a:lnTo>
                  <a:lnTo>
                    <a:pt x="152" y="54"/>
                  </a:lnTo>
                  <a:lnTo>
                    <a:pt x="153" y="57"/>
                  </a:lnTo>
                  <a:lnTo>
                    <a:pt x="154" y="60"/>
                  </a:lnTo>
                  <a:lnTo>
                    <a:pt x="155" y="64"/>
                  </a:lnTo>
                  <a:lnTo>
                    <a:pt x="156" y="67"/>
                  </a:lnTo>
                  <a:lnTo>
                    <a:pt x="157" y="71"/>
                  </a:lnTo>
                  <a:lnTo>
                    <a:pt x="159" y="74"/>
                  </a:lnTo>
                  <a:lnTo>
                    <a:pt x="160" y="78"/>
                  </a:lnTo>
                  <a:lnTo>
                    <a:pt x="161" y="81"/>
                  </a:lnTo>
                  <a:lnTo>
                    <a:pt x="162" y="85"/>
                  </a:lnTo>
                  <a:lnTo>
                    <a:pt x="163" y="89"/>
                  </a:lnTo>
                  <a:lnTo>
                    <a:pt x="164" y="93"/>
                  </a:lnTo>
                  <a:lnTo>
                    <a:pt x="166" y="96"/>
                  </a:lnTo>
                  <a:lnTo>
                    <a:pt x="167" y="100"/>
                  </a:lnTo>
                  <a:lnTo>
                    <a:pt x="168" y="104"/>
                  </a:lnTo>
                  <a:lnTo>
                    <a:pt x="169" y="108"/>
                  </a:lnTo>
                  <a:lnTo>
                    <a:pt x="170" y="112"/>
                  </a:lnTo>
                  <a:lnTo>
                    <a:pt x="171" y="116"/>
                  </a:lnTo>
                  <a:lnTo>
                    <a:pt x="173" y="120"/>
                  </a:lnTo>
                  <a:lnTo>
                    <a:pt x="174" y="124"/>
                  </a:lnTo>
                  <a:lnTo>
                    <a:pt x="175" y="127"/>
                  </a:lnTo>
                  <a:lnTo>
                    <a:pt x="176" y="131"/>
                  </a:lnTo>
                  <a:lnTo>
                    <a:pt x="177" y="135"/>
                  </a:lnTo>
                  <a:lnTo>
                    <a:pt x="178" y="139"/>
                  </a:lnTo>
                  <a:lnTo>
                    <a:pt x="180" y="143"/>
                  </a:lnTo>
                  <a:lnTo>
                    <a:pt x="181" y="147"/>
                  </a:lnTo>
                  <a:lnTo>
                    <a:pt x="182" y="151"/>
                  </a:lnTo>
                  <a:lnTo>
                    <a:pt x="183" y="155"/>
                  </a:lnTo>
                  <a:lnTo>
                    <a:pt x="184" y="158"/>
                  </a:lnTo>
                  <a:lnTo>
                    <a:pt x="185" y="162"/>
                  </a:lnTo>
                  <a:lnTo>
                    <a:pt x="187" y="166"/>
                  </a:lnTo>
                  <a:lnTo>
                    <a:pt x="188" y="169"/>
                  </a:lnTo>
                  <a:lnTo>
                    <a:pt x="189" y="173"/>
                  </a:lnTo>
                  <a:lnTo>
                    <a:pt x="190" y="177"/>
                  </a:lnTo>
                  <a:lnTo>
                    <a:pt x="191" y="180"/>
                  </a:lnTo>
                  <a:lnTo>
                    <a:pt x="192" y="184"/>
                  </a:lnTo>
                  <a:lnTo>
                    <a:pt x="194" y="187"/>
                  </a:lnTo>
                  <a:lnTo>
                    <a:pt x="195" y="190"/>
                  </a:lnTo>
                  <a:lnTo>
                    <a:pt x="196" y="194"/>
                  </a:lnTo>
                  <a:lnTo>
                    <a:pt x="197" y="197"/>
                  </a:lnTo>
                  <a:lnTo>
                    <a:pt x="198" y="200"/>
                  </a:lnTo>
                  <a:lnTo>
                    <a:pt x="199" y="203"/>
                  </a:lnTo>
                  <a:lnTo>
                    <a:pt x="201" y="206"/>
                  </a:lnTo>
                  <a:lnTo>
                    <a:pt x="202" y="209"/>
                  </a:lnTo>
                  <a:lnTo>
                    <a:pt x="203" y="212"/>
                  </a:lnTo>
                  <a:lnTo>
                    <a:pt x="204" y="215"/>
                  </a:lnTo>
                  <a:lnTo>
                    <a:pt x="205" y="217"/>
                  </a:lnTo>
                  <a:lnTo>
                    <a:pt x="206" y="220"/>
                  </a:lnTo>
                  <a:lnTo>
                    <a:pt x="208" y="222"/>
                  </a:lnTo>
                  <a:lnTo>
                    <a:pt x="209" y="225"/>
                  </a:lnTo>
                  <a:lnTo>
                    <a:pt x="210" y="227"/>
                  </a:lnTo>
                  <a:lnTo>
                    <a:pt x="211" y="229"/>
                  </a:lnTo>
                  <a:lnTo>
                    <a:pt x="212" y="231"/>
                  </a:lnTo>
                  <a:lnTo>
                    <a:pt x="213" y="233"/>
                  </a:lnTo>
                  <a:lnTo>
                    <a:pt x="214" y="235"/>
                  </a:lnTo>
                  <a:lnTo>
                    <a:pt x="216" y="237"/>
                  </a:lnTo>
                  <a:lnTo>
                    <a:pt x="217" y="238"/>
                  </a:lnTo>
                  <a:lnTo>
                    <a:pt x="218" y="240"/>
                  </a:lnTo>
                  <a:lnTo>
                    <a:pt x="219" y="241"/>
                  </a:lnTo>
                  <a:lnTo>
                    <a:pt x="220" y="242"/>
                  </a:lnTo>
                  <a:lnTo>
                    <a:pt x="221" y="244"/>
                  </a:lnTo>
                  <a:lnTo>
                    <a:pt x="223" y="245"/>
                  </a:lnTo>
                  <a:lnTo>
                    <a:pt x="224" y="245"/>
                  </a:lnTo>
                  <a:lnTo>
                    <a:pt x="225" y="246"/>
                  </a:lnTo>
                  <a:lnTo>
                    <a:pt x="226" y="247"/>
                  </a:lnTo>
                  <a:lnTo>
                    <a:pt x="227" y="247"/>
                  </a:lnTo>
                  <a:lnTo>
                    <a:pt x="228" y="248"/>
                  </a:lnTo>
                  <a:lnTo>
                    <a:pt x="230" y="248"/>
                  </a:lnTo>
                  <a:lnTo>
                    <a:pt x="231" y="248"/>
                  </a:lnTo>
                  <a:lnTo>
                    <a:pt x="232" y="248"/>
                  </a:lnTo>
                </a:path>
              </a:pathLst>
            </a:custGeom>
            <a:solidFill>
              <a:srgbClr val="A3D271"/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844" tIns="45922" rIns="91844" bIns="45922" numCol="1" anchor="t" anchorCtr="0" compatLnSpc="1">
              <a:prstTxWarp prst="textNoShape">
                <a:avLst/>
              </a:prstTxWarp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1808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549BF1-61F9-C075-6C78-6D1808CAC5A2}"/>
                </a:ext>
              </a:extLst>
            </p:cNvPr>
            <p:cNvCxnSpPr/>
            <p:nvPr/>
          </p:nvCxnSpPr>
          <p:spPr bwMode="auto">
            <a:xfrm>
              <a:off x="2089646" y="5929997"/>
              <a:ext cx="464313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30A9316-932F-5F37-6107-A41F3204E6BA}"/>
              </a:ext>
            </a:extLst>
          </p:cNvPr>
          <p:cNvGrpSpPr/>
          <p:nvPr/>
        </p:nvGrpSpPr>
        <p:grpSpPr>
          <a:xfrm flipH="1">
            <a:off x="3489799" y="5390309"/>
            <a:ext cx="2170811" cy="681873"/>
            <a:chOff x="620692" y="5383647"/>
            <a:chExt cx="2170811" cy="681873"/>
          </a:xfrm>
        </p:grpSpPr>
        <p:sp>
          <p:nvSpPr>
            <p:cNvPr id="28" name="Freeform 65">
              <a:extLst>
                <a:ext uri="{FF2B5EF4-FFF2-40B4-BE49-F238E27FC236}">
                  <a16:creationId xmlns:a16="http://schemas.microsoft.com/office/drawing/2014/main" id="{FD00E11C-BF25-C78D-399D-A6FFDE796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495" y="5383647"/>
              <a:ext cx="1920008" cy="681873"/>
            </a:xfrm>
            <a:custGeom>
              <a:avLst/>
              <a:gdLst>
                <a:gd name="T0" fmla="*/ 24 w 1752"/>
                <a:gd name="T1" fmla="*/ 123 h 1271"/>
                <a:gd name="T2" fmla="*/ 53 w 1752"/>
                <a:gd name="T3" fmla="*/ 274 h 1271"/>
                <a:gd name="T4" fmla="*/ 82 w 1752"/>
                <a:gd name="T5" fmla="*/ 419 h 1271"/>
                <a:gd name="T6" fmla="*/ 112 w 1752"/>
                <a:gd name="T7" fmla="*/ 557 h 1271"/>
                <a:gd name="T8" fmla="*/ 141 w 1752"/>
                <a:gd name="T9" fmla="*/ 685 h 1271"/>
                <a:gd name="T10" fmla="*/ 170 w 1752"/>
                <a:gd name="T11" fmla="*/ 801 h 1271"/>
                <a:gd name="T12" fmla="*/ 199 w 1752"/>
                <a:gd name="T13" fmla="*/ 906 h 1271"/>
                <a:gd name="T14" fmla="*/ 229 w 1752"/>
                <a:gd name="T15" fmla="*/ 997 h 1271"/>
                <a:gd name="T16" fmla="*/ 258 w 1752"/>
                <a:gd name="T17" fmla="*/ 1075 h 1271"/>
                <a:gd name="T18" fmla="*/ 287 w 1752"/>
                <a:gd name="T19" fmla="*/ 1138 h 1271"/>
                <a:gd name="T20" fmla="*/ 316 w 1752"/>
                <a:gd name="T21" fmla="*/ 1188 h 1271"/>
                <a:gd name="T22" fmla="*/ 346 w 1752"/>
                <a:gd name="T23" fmla="*/ 1225 h 1271"/>
                <a:gd name="T24" fmla="*/ 375 w 1752"/>
                <a:gd name="T25" fmla="*/ 1247 h 1271"/>
                <a:gd name="T26" fmla="*/ 404 w 1752"/>
                <a:gd name="T27" fmla="*/ 1258 h 1271"/>
                <a:gd name="T28" fmla="*/ 434 w 1752"/>
                <a:gd name="T29" fmla="*/ 1257 h 1271"/>
                <a:gd name="T30" fmla="*/ 463 w 1752"/>
                <a:gd name="T31" fmla="*/ 1246 h 1271"/>
                <a:gd name="T32" fmla="*/ 492 w 1752"/>
                <a:gd name="T33" fmla="*/ 1227 h 1271"/>
                <a:gd name="T34" fmla="*/ 522 w 1752"/>
                <a:gd name="T35" fmla="*/ 1200 h 1271"/>
                <a:gd name="T36" fmla="*/ 551 w 1752"/>
                <a:gd name="T37" fmla="*/ 1168 h 1271"/>
                <a:gd name="T38" fmla="*/ 580 w 1752"/>
                <a:gd name="T39" fmla="*/ 1131 h 1271"/>
                <a:gd name="T40" fmla="*/ 610 w 1752"/>
                <a:gd name="T41" fmla="*/ 1092 h 1271"/>
                <a:gd name="T42" fmla="*/ 639 w 1752"/>
                <a:gd name="T43" fmla="*/ 1052 h 1271"/>
                <a:gd name="T44" fmla="*/ 668 w 1752"/>
                <a:gd name="T45" fmla="*/ 1013 h 1271"/>
                <a:gd name="T46" fmla="*/ 697 w 1752"/>
                <a:gd name="T47" fmla="*/ 976 h 1271"/>
                <a:gd name="T48" fmla="*/ 727 w 1752"/>
                <a:gd name="T49" fmla="*/ 941 h 1271"/>
                <a:gd name="T50" fmla="*/ 756 w 1752"/>
                <a:gd name="T51" fmla="*/ 912 h 1271"/>
                <a:gd name="T52" fmla="*/ 785 w 1752"/>
                <a:gd name="T53" fmla="*/ 888 h 1271"/>
                <a:gd name="T54" fmla="*/ 814 w 1752"/>
                <a:gd name="T55" fmla="*/ 870 h 1271"/>
                <a:gd name="T56" fmla="*/ 844 w 1752"/>
                <a:gd name="T57" fmla="*/ 859 h 1271"/>
                <a:gd name="T58" fmla="*/ 873 w 1752"/>
                <a:gd name="T59" fmla="*/ 855 h 1271"/>
                <a:gd name="T60" fmla="*/ 903 w 1752"/>
                <a:gd name="T61" fmla="*/ 859 h 1271"/>
                <a:gd name="T62" fmla="*/ 932 w 1752"/>
                <a:gd name="T63" fmla="*/ 870 h 1271"/>
                <a:gd name="T64" fmla="*/ 961 w 1752"/>
                <a:gd name="T65" fmla="*/ 887 h 1271"/>
                <a:gd name="T66" fmla="*/ 991 w 1752"/>
                <a:gd name="T67" fmla="*/ 911 h 1271"/>
                <a:gd name="T68" fmla="*/ 1020 w 1752"/>
                <a:gd name="T69" fmla="*/ 940 h 1271"/>
                <a:gd name="T70" fmla="*/ 1049 w 1752"/>
                <a:gd name="T71" fmla="*/ 975 h 1271"/>
                <a:gd name="T72" fmla="*/ 1078 w 1752"/>
                <a:gd name="T73" fmla="*/ 1012 h 1271"/>
                <a:gd name="T74" fmla="*/ 1108 w 1752"/>
                <a:gd name="T75" fmla="*/ 1052 h 1271"/>
                <a:gd name="T76" fmla="*/ 1137 w 1752"/>
                <a:gd name="T77" fmla="*/ 1093 h 1271"/>
                <a:gd name="T78" fmla="*/ 1166 w 1752"/>
                <a:gd name="T79" fmla="*/ 1133 h 1271"/>
                <a:gd name="T80" fmla="*/ 1195 w 1752"/>
                <a:gd name="T81" fmla="*/ 1171 h 1271"/>
                <a:gd name="T82" fmla="*/ 1225 w 1752"/>
                <a:gd name="T83" fmla="*/ 1205 h 1271"/>
                <a:gd name="T84" fmla="*/ 1254 w 1752"/>
                <a:gd name="T85" fmla="*/ 1233 h 1271"/>
                <a:gd name="T86" fmla="*/ 1283 w 1752"/>
                <a:gd name="T87" fmla="*/ 1255 h 1271"/>
                <a:gd name="T88" fmla="*/ 1313 w 1752"/>
                <a:gd name="T89" fmla="*/ 1268 h 1271"/>
                <a:gd name="T90" fmla="*/ 1342 w 1752"/>
                <a:gd name="T91" fmla="*/ 1271 h 1271"/>
                <a:gd name="T92" fmla="*/ 1371 w 1752"/>
                <a:gd name="T93" fmla="*/ 1263 h 1271"/>
                <a:gd name="T94" fmla="*/ 1401 w 1752"/>
                <a:gd name="T95" fmla="*/ 1242 h 1271"/>
                <a:gd name="T96" fmla="*/ 1430 w 1752"/>
                <a:gd name="T97" fmla="*/ 1209 h 1271"/>
                <a:gd name="T98" fmla="*/ 1459 w 1752"/>
                <a:gd name="T99" fmla="*/ 1161 h 1271"/>
                <a:gd name="T100" fmla="*/ 1489 w 1752"/>
                <a:gd name="T101" fmla="*/ 1100 h 1271"/>
                <a:gd name="T102" fmla="*/ 1518 w 1752"/>
                <a:gd name="T103" fmla="*/ 1025 h 1271"/>
                <a:gd name="T104" fmla="*/ 1547 w 1752"/>
                <a:gd name="T105" fmla="*/ 936 h 1271"/>
                <a:gd name="T106" fmla="*/ 1576 w 1752"/>
                <a:gd name="T107" fmla="*/ 834 h 1271"/>
                <a:gd name="T108" fmla="*/ 1606 w 1752"/>
                <a:gd name="T109" fmla="*/ 718 h 1271"/>
                <a:gd name="T110" fmla="*/ 1635 w 1752"/>
                <a:gd name="T111" fmla="*/ 592 h 1271"/>
                <a:gd name="T112" fmla="*/ 1664 w 1752"/>
                <a:gd name="T113" fmla="*/ 456 h 1271"/>
                <a:gd name="T114" fmla="*/ 1693 w 1752"/>
                <a:gd name="T115" fmla="*/ 312 h 1271"/>
                <a:gd name="T116" fmla="*/ 1723 w 1752"/>
                <a:gd name="T117" fmla="*/ 161 h 1271"/>
                <a:gd name="T118" fmla="*/ 1752 w 1752"/>
                <a:gd name="T119" fmla="*/ 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52" h="1271">
                  <a:moveTo>
                    <a:pt x="0" y="0"/>
                  </a:moveTo>
                  <a:lnTo>
                    <a:pt x="6" y="31"/>
                  </a:lnTo>
                  <a:lnTo>
                    <a:pt x="12" y="62"/>
                  </a:lnTo>
                  <a:lnTo>
                    <a:pt x="18" y="93"/>
                  </a:lnTo>
                  <a:lnTo>
                    <a:pt x="24" y="123"/>
                  </a:lnTo>
                  <a:lnTo>
                    <a:pt x="29" y="154"/>
                  </a:lnTo>
                  <a:lnTo>
                    <a:pt x="35" y="184"/>
                  </a:lnTo>
                  <a:lnTo>
                    <a:pt x="41" y="215"/>
                  </a:lnTo>
                  <a:lnTo>
                    <a:pt x="47" y="245"/>
                  </a:lnTo>
                  <a:lnTo>
                    <a:pt x="53" y="274"/>
                  </a:lnTo>
                  <a:lnTo>
                    <a:pt x="59" y="304"/>
                  </a:lnTo>
                  <a:lnTo>
                    <a:pt x="64" y="333"/>
                  </a:lnTo>
                  <a:lnTo>
                    <a:pt x="70" y="362"/>
                  </a:lnTo>
                  <a:lnTo>
                    <a:pt x="76" y="391"/>
                  </a:lnTo>
                  <a:lnTo>
                    <a:pt x="82" y="419"/>
                  </a:lnTo>
                  <a:lnTo>
                    <a:pt x="88" y="448"/>
                  </a:lnTo>
                  <a:lnTo>
                    <a:pt x="94" y="476"/>
                  </a:lnTo>
                  <a:lnTo>
                    <a:pt x="100" y="503"/>
                  </a:lnTo>
                  <a:lnTo>
                    <a:pt x="106" y="530"/>
                  </a:lnTo>
                  <a:lnTo>
                    <a:pt x="112" y="557"/>
                  </a:lnTo>
                  <a:lnTo>
                    <a:pt x="117" y="583"/>
                  </a:lnTo>
                  <a:lnTo>
                    <a:pt x="123" y="609"/>
                  </a:lnTo>
                  <a:lnTo>
                    <a:pt x="129" y="635"/>
                  </a:lnTo>
                  <a:lnTo>
                    <a:pt x="135" y="660"/>
                  </a:lnTo>
                  <a:lnTo>
                    <a:pt x="141" y="685"/>
                  </a:lnTo>
                  <a:lnTo>
                    <a:pt x="147" y="709"/>
                  </a:lnTo>
                  <a:lnTo>
                    <a:pt x="152" y="733"/>
                  </a:lnTo>
                  <a:lnTo>
                    <a:pt x="158" y="756"/>
                  </a:lnTo>
                  <a:lnTo>
                    <a:pt x="164" y="779"/>
                  </a:lnTo>
                  <a:lnTo>
                    <a:pt x="170" y="801"/>
                  </a:lnTo>
                  <a:lnTo>
                    <a:pt x="176" y="823"/>
                  </a:lnTo>
                  <a:lnTo>
                    <a:pt x="182" y="844"/>
                  </a:lnTo>
                  <a:lnTo>
                    <a:pt x="188" y="865"/>
                  </a:lnTo>
                  <a:lnTo>
                    <a:pt x="193" y="886"/>
                  </a:lnTo>
                  <a:lnTo>
                    <a:pt x="199" y="906"/>
                  </a:lnTo>
                  <a:lnTo>
                    <a:pt x="205" y="925"/>
                  </a:lnTo>
                  <a:lnTo>
                    <a:pt x="211" y="944"/>
                  </a:lnTo>
                  <a:lnTo>
                    <a:pt x="217" y="962"/>
                  </a:lnTo>
                  <a:lnTo>
                    <a:pt x="223" y="980"/>
                  </a:lnTo>
                  <a:lnTo>
                    <a:pt x="229" y="997"/>
                  </a:lnTo>
                  <a:lnTo>
                    <a:pt x="235" y="1013"/>
                  </a:lnTo>
                  <a:lnTo>
                    <a:pt x="240" y="1030"/>
                  </a:lnTo>
                  <a:lnTo>
                    <a:pt x="246" y="1045"/>
                  </a:lnTo>
                  <a:lnTo>
                    <a:pt x="252" y="1060"/>
                  </a:lnTo>
                  <a:lnTo>
                    <a:pt x="258" y="1075"/>
                  </a:lnTo>
                  <a:lnTo>
                    <a:pt x="264" y="1089"/>
                  </a:lnTo>
                  <a:lnTo>
                    <a:pt x="270" y="1102"/>
                  </a:lnTo>
                  <a:lnTo>
                    <a:pt x="276" y="1114"/>
                  </a:lnTo>
                  <a:lnTo>
                    <a:pt x="281" y="1127"/>
                  </a:lnTo>
                  <a:lnTo>
                    <a:pt x="287" y="1138"/>
                  </a:lnTo>
                  <a:lnTo>
                    <a:pt x="293" y="1150"/>
                  </a:lnTo>
                  <a:lnTo>
                    <a:pt x="299" y="1160"/>
                  </a:lnTo>
                  <a:lnTo>
                    <a:pt x="305" y="1170"/>
                  </a:lnTo>
                  <a:lnTo>
                    <a:pt x="311" y="1179"/>
                  </a:lnTo>
                  <a:lnTo>
                    <a:pt x="316" y="1188"/>
                  </a:lnTo>
                  <a:lnTo>
                    <a:pt x="322" y="1197"/>
                  </a:lnTo>
                  <a:lnTo>
                    <a:pt x="328" y="1204"/>
                  </a:lnTo>
                  <a:lnTo>
                    <a:pt x="334" y="1212"/>
                  </a:lnTo>
                  <a:lnTo>
                    <a:pt x="340" y="1218"/>
                  </a:lnTo>
                  <a:lnTo>
                    <a:pt x="346" y="1225"/>
                  </a:lnTo>
                  <a:lnTo>
                    <a:pt x="352" y="1230"/>
                  </a:lnTo>
                  <a:lnTo>
                    <a:pt x="358" y="1235"/>
                  </a:lnTo>
                  <a:lnTo>
                    <a:pt x="364" y="1240"/>
                  </a:lnTo>
                  <a:lnTo>
                    <a:pt x="369" y="1244"/>
                  </a:lnTo>
                  <a:lnTo>
                    <a:pt x="375" y="1247"/>
                  </a:lnTo>
                  <a:lnTo>
                    <a:pt x="381" y="1250"/>
                  </a:lnTo>
                  <a:lnTo>
                    <a:pt x="387" y="1253"/>
                  </a:lnTo>
                  <a:lnTo>
                    <a:pt x="393" y="1255"/>
                  </a:lnTo>
                  <a:lnTo>
                    <a:pt x="399" y="1257"/>
                  </a:lnTo>
                  <a:lnTo>
                    <a:pt x="404" y="1258"/>
                  </a:lnTo>
                  <a:lnTo>
                    <a:pt x="410" y="1259"/>
                  </a:lnTo>
                  <a:lnTo>
                    <a:pt x="416" y="1259"/>
                  </a:lnTo>
                  <a:lnTo>
                    <a:pt x="422" y="1259"/>
                  </a:lnTo>
                  <a:lnTo>
                    <a:pt x="428" y="1258"/>
                  </a:lnTo>
                  <a:lnTo>
                    <a:pt x="434" y="1257"/>
                  </a:lnTo>
                  <a:lnTo>
                    <a:pt x="439" y="1256"/>
                  </a:lnTo>
                  <a:lnTo>
                    <a:pt x="445" y="1254"/>
                  </a:lnTo>
                  <a:lnTo>
                    <a:pt x="451" y="1252"/>
                  </a:lnTo>
                  <a:lnTo>
                    <a:pt x="457" y="1249"/>
                  </a:lnTo>
                  <a:lnTo>
                    <a:pt x="463" y="1246"/>
                  </a:lnTo>
                  <a:lnTo>
                    <a:pt x="469" y="1243"/>
                  </a:lnTo>
                  <a:lnTo>
                    <a:pt x="475" y="1240"/>
                  </a:lnTo>
                  <a:lnTo>
                    <a:pt x="481" y="1236"/>
                  </a:lnTo>
                  <a:lnTo>
                    <a:pt x="487" y="1232"/>
                  </a:lnTo>
                  <a:lnTo>
                    <a:pt x="492" y="1227"/>
                  </a:lnTo>
                  <a:lnTo>
                    <a:pt x="498" y="1222"/>
                  </a:lnTo>
                  <a:lnTo>
                    <a:pt x="504" y="1217"/>
                  </a:lnTo>
                  <a:lnTo>
                    <a:pt x="510" y="1212"/>
                  </a:lnTo>
                  <a:lnTo>
                    <a:pt x="516" y="1206"/>
                  </a:lnTo>
                  <a:lnTo>
                    <a:pt x="522" y="1200"/>
                  </a:lnTo>
                  <a:lnTo>
                    <a:pt x="527" y="1194"/>
                  </a:lnTo>
                  <a:lnTo>
                    <a:pt x="533" y="1188"/>
                  </a:lnTo>
                  <a:lnTo>
                    <a:pt x="539" y="1181"/>
                  </a:lnTo>
                  <a:lnTo>
                    <a:pt x="545" y="1175"/>
                  </a:lnTo>
                  <a:lnTo>
                    <a:pt x="551" y="1168"/>
                  </a:lnTo>
                  <a:lnTo>
                    <a:pt x="557" y="1161"/>
                  </a:lnTo>
                  <a:lnTo>
                    <a:pt x="563" y="1154"/>
                  </a:lnTo>
                  <a:lnTo>
                    <a:pt x="568" y="1146"/>
                  </a:lnTo>
                  <a:lnTo>
                    <a:pt x="574" y="1139"/>
                  </a:lnTo>
                  <a:lnTo>
                    <a:pt x="580" y="1131"/>
                  </a:lnTo>
                  <a:lnTo>
                    <a:pt x="586" y="1124"/>
                  </a:lnTo>
                  <a:lnTo>
                    <a:pt x="592" y="1116"/>
                  </a:lnTo>
                  <a:lnTo>
                    <a:pt x="598" y="1108"/>
                  </a:lnTo>
                  <a:lnTo>
                    <a:pt x="604" y="1100"/>
                  </a:lnTo>
                  <a:lnTo>
                    <a:pt x="610" y="1092"/>
                  </a:lnTo>
                  <a:lnTo>
                    <a:pt x="616" y="1084"/>
                  </a:lnTo>
                  <a:lnTo>
                    <a:pt x="621" y="1076"/>
                  </a:lnTo>
                  <a:lnTo>
                    <a:pt x="627" y="1068"/>
                  </a:lnTo>
                  <a:lnTo>
                    <a:pt x="633" y="1060"/>
                  </a:lnTo>
                  <a:lnTo>
                    <a:pt x="639" y="1052"/>
                  </a:lnTo>
                  <a:lnTo>
                    <a:pt x="645" y="1044"/>
                  </a:lnTo>
                  <a:lnTo>
                    <a:pt x="651" y="1036"/>
                  </a:lnTo>
                  <a:lnTo>
                    <a:pt x="656" y="1028"/>
                  </a:lnTo>
                  <a:lnTo>
                    <a:pt x="662" y="1021"/>
                  </a:lnTo>
                  <a:lnTo>
                    <a:pt x="668" y="1013"/>
                  </a:lnTo>
                  <a:lnTo>
                    <a:pt x="674" y="1005"/>
                  </a:lnTo>
                  <a:lnTo>
                    <a:pt x="680" y="998"/>
                  </a:lnTo>
                  <a:lnTo>
                    <a:pt x="686" y="990"/>
                  </a:lnTo>
                  <a:lnTo>
                    <a:pt x="691" y="983"/>
                  </a:lnTo>
                  <a:lnTo>
                    <a:pt x="697" y="976"/>
                  </a:lnTo>
                  <a:lnTo>
                    <a:pt x="703" y="968"/>
                  </a:lnTo>
                  <a:lnTo>
                    <a:pt x="709" y="961"/>
                  </a:lnTo>
                  <a:lnTo>
                    <a:pt x="715" y="955"/>
                  </a:lnTo>
                  <a:lnTo>
                    <a:pt x="721" y="948"/>
                  </a:lnTo>
                  <a:lnTo>
                    <a:pt x="727" y="941"/>
                  </a:lnTo>
                  <a:lnTo>
                    <a:pt x="733" y="935"/>
                  </a:lnTo>
                  <a:lnTo>
                    <a:pt x="739" y="929"/>
                  </a:lnTo>
                  <a:lnTo>
                    <a:pt x="744" y="923"/>
                  </a:lnTo>
                  <a:lnTo>
                    <a:pt x="750" y="917"/>
                  </a:lnTo>
                  <a:lnTo>
                    <a:pt x="756" y="912"/>
                  </a:lnTo>
                  <a:lnTo>
                    <a:pt x="762" y="907"/>
                  </a:lnTo>
                  <a:lnTo>
                    <a:pt x="768" y="902"/>
                  </a:lnTo>
                  <a:lnTo>
                    <a:pt x="774" y="897"/>
                  </a:lnTo>
                  <a:lnTo>
                    <a:pt x="779" y="892"/>
                  </a:lnTo>
                  <a:lnTo>
                    <a:pt x="785" y="888"/>
                  </a:lnTo>
                  <a:lnTo>
                    <a:pt x="791" y="884"/>
                  </a:lnTo>
                  <a:lnTo>
                    <a:pt x="797" y="880"/>
                  </a:lnTo>
                  <a:lnTo>
                    <a:pt x="803" y="876"/>
                  </a:lnTo>
                  <a:lnTo>
                    <a:pt x="809" y="873"/>
                  </a:lnTo>
                  <a:lnTo>
                    <a:pt x="814" y="870"/>
                  </a:lnTo>
                  <a:lnTo>
                    <a:pt x="820" y="867"/>
                  </a:lnTo>
                  <a:lnTo>
                    <a:pt x="826" y="865"/>
                  </a:lnTo>
                  <a:lnTo>
                    <a:pt x="832" y="863"/>
                  </a:lnTo>
                  <a:lnTo>
                    <a:pt x="838" y="861"/>
                  </a:lnTo>
                  <a:lnTo>
                    <a:pt x="844" y="859"/>
                  </a:lnTo>
                  <a:lnTo>
                    <a:pt x="850" y="858"/>
                  </a:lnTo>
                  <a:lnTo>
                    <a:pt x="856" y="857"/>
                  </a:lnTo>
                  <a:lnTo>
                    <a:pt x="862" y="856"/>
                  </a:lnTo>
                  <a:lnTo>
                    <a:pt x="867" y="856"/>
                  </a:lnTo>
                  <a:lnTo>
                    <a:pt x="873" y="855"/>
                  </a:lnTo>
                  <a:lnTo>
                    <a:pt x="879" y="855"/>
                  </a:lnTo>
                  <a:lnTo>
                    <a:pt x="885" y="856"/>
                  </a:lnTo>
                  <a:lnTo>
                    <a:pt x="891" y="857"/>
                  </a:lnTo>
                  <a:lnTo>
                    <a:pt x="897" y="857"/>
                  </a:lnTo>
                  <a:lnTo>
                    <a:pt x="903" y="859"/>
                  </a:lnTo>
                  <a:lnTo>
                    <a:pt x="908" y="860"/>
                  </a:lnTo>
                  <a:lnTo>
                    <a:pt x="914" y="862"/>
                  </a:lnTo>
                  <a:lnTo>
                    <a:pt x="920" y="864"/>
                  </a:lnTo>
                  <a:lnTo>
                    <a:pt x="926" y="867"/>
                  </a:lnTo>
                  <a:lnTo>
                    <a:pt x="932" y="870"/>
                  </a:lnTo>
                  <a:lnTo>
                    <a:pt x="938" y="872"/>
                  </a:lnTo>
                  <a:lnTo>
                    <a:pt x="943" y="876"/>
                  </a:lnTo>
                  <a:lnTo>
                    <a:pt x="949" y="879"/>
                  </a:lnTo>
                  <a:lnTo>
                    <a:pt x="955" y="883"/>
                  </a:lnTo>
                  <a:lnTo>
                    <a:pt x="961" y="887"/>
                  </a:lnTo>
                  <a:lnTo>
                    <a:pt x="967" y="891"/>
                  </a:lnTo>
                  <a:lnTo>
                    <a:pt x="973" y="896"/>
                  </a:lnTo>
                  <a:lnTo>
                    <a:pt x="979" y="901"/>
                  </a:lnTo>
                  <a:lnTo>
                    <a:pt x="985" y="906"/>
                  </a:lnTo>
                  <a:lnTo>
                    <a:pt x="991" y="911"/>
                  </a:lnTo>
                  <a:lnTo>
                    <a:pt x="996" y="916"/>
                  </a:lnTo>
                  <a:lnTo>
                    <a:pt x="1002" y="922"/>
                  </a:lnTo>
                  <a:lnTo>
                    <a:pt x="1008" y="928"/>
                  </a:lnTo>
                  <a:lnTo>
                    <a:pt x="1014" y="934"/>
                  </a:lnTo>
                  <a:lnTo>
                    <a:pt x="1020" y="940"/>
                  </a:lnTo>
                  <a:lnTo>
                    <a:pt x="1026" y="947"/>
                  </a:lnTo>
                  <a:lnTo>
                    <a:pt x="1031" y="953"/>
                  </a:lnTo>
                  <a:lnTo>
                    <a:pt x="1037" y="960"/>
                  </a:lnTo>
                  <a:lnTo>
                    <a:pt x="1043" y="967"/>
                  </a:lnTo>
                  <a:lnTo>
                    <a:pt x="1049" y="975"/>
                  </a:lnTo>
                  <a:lnTo>
                    <a:pt x="1055" y="982"/>
                  </a:lnTo>
                  <a:lnTo>
                    <a:pt x="1061" y="989"/>
                  </a:lnTo>
                  <a:lnTo>
                    <a:pt x="1066" y="997"/>
                  </a:lnTo>
                  <a:lnTo>
                    <a:pt x="1072" y="1004"/>
                  </a:lnTo>
                  <a:lnTo>
                    <a:pt x="1078" y="1012"/>
                  </a:lnTo>
                  <a:lnTo>
                    <a:pt x="1084" y="1020"/>
                  </a:lnTo>
                  <a:lnTo>
                    <a:pt x="1090" y="1028"/>
                  </a:lnTo>
                  <a:lnTo>
                    <a:pt x="1096" y="1036"/>
                  </a:lnTo>
                  <a:lnTo>
                    <a:pt x="1102" y="1044"/>
                  </a:lnTo>
                  <a:lnTo>
                    <a:pt x="1108" y="1052"/>
                  </a:lnTo>
                  <a:lnTo>
                    <a:pt x="1114" y="1060"/>
                  </a:lnTo>
                  <a:lnTo>
                    <a:pt x="1119" y="1069"/>
                  </a:lnTo>
                  <a:lnTo>
                    <a:pt x="1125" y="1077"/>
                  </a:lnTo>
                  <a:lnTo>
                    <a:pt x="1131" y="1085"/>
                  </a:lnTo>
                  <a:lnTo>
                    <a:pt x="1137" y="1093"/>
                  </a:lnTo>
                  <a:lnTo>
                    <a:pt x="1143" y="1101"/>
                  </a:lnTo>
                  <a:lnTo>
                    <a:pt x="1149" y="1109"/>
                  </a:lnTo>
                  <a:lnTo>
                    <a:pt x="1154" y="1117"/>
                  </a:lnTo>
                  <a:lnTo>
                    <a:pt x="1160" y="1125"/>
                  </a:lnTo>
                  <a:lnTo>
                    <a:pt x="1166" y="1133"/>
                  </a:lnTo>
                  <a:lnTo>
                    <a:pt x="1172" y="1141"/>
                  </a:lnTo>
                  <a:lnTo>
                    <a:pt x="1178" y="1149"/>
                  </a:lnTo>
                  <a:lnTo>
                    <a:pt x="1184" y="1156"/>
                  </a:lnTo>
                  <a:lnTo>
                    <a:pt x="1190" y="1164"/>
                  </a:lnTo>
                  <a:lnTo>
                    <a:pt x="1195" y="1171"/>
                  </a:lnTo>
                  <a:lnTo>
                    <a:pt x="1201" y="1178"/>
                  </a:lnTo>
                  <a:lnTo>
                    <a:pt x="1207" y="1185"/>
                  </a:lnTo>
                  <a:lnTo>
                    <a:pt x="1213" y="1192"/>
                  </a:lnTo>
                  <a:lnTo>
                    <a:pt x="1219" y="1199"/>
                  </a:lnTo>
                  <a:lnTo>
                    <a:pt x="1225" y="1205"/>
                  </a:lnTo>
                  <a:lnTo>
                    <a:pt x="1231" y="1211"/>
                  </a:lnTo>
                  <a:lnTo>
                    <a:pt x="1237" y="1217"/>
                  </a:lnTo>
                  <a:lnTo>
                    <a:pt x="1242" y="1223"/>
                  </a:lnTo>
                  <a:lnTo>
                    <a:pt x="1248" y="1228"/>
                  </a:lnTo>
                  <a:lnTo>
                    <a:pt x="1254" y="1233"/>
                  </a:lnTo>
                  <a:lnTo>
                    <a:pt x="1260" y="1238"/>
                  </a:lnTo>
                  <a:lnTo>
                    <a:pt x="1266" y="1243"/>
                  </a:lnTo>
                  <a:lnTo>
                    <a:pt x="1272" y="1247"/>
                  </a:lnTo>
                  <a:lnTo>
                    <a:pt x="1278" y="1251"/>
                  </a:lnTo>
                  <a:lnTo>
                    <a:pt x="1283" y="1255"/>
                  </a:lnTo>
                  <a:lnTo>
                    <a:pt x="1289" y="1258"/>
                  </a:lnTo>
                  <a:lnTo>
                    <a:pt x="1295" y="1261"/>
                  </a:lnTo>
                  <a:lnTo>
                    <a:pt x="1301" y="1264"/>
                  </a:lnTo>
                  <a:lnTo>
                    <a:pt x="1307" y="1266"/>
                  </a:lnTo>
                  <a:lnTo>
                    <a:pt x="1313" y="1268"/>
                  </a:lnTo>
                  <a:lnTo>
                    <a:pt x="1318" y="1269"/>
                  </a:lnTo>
                  <a:lnTo>
                    <a:pt x="1324" y="1270"/>
                  </a:lnTo>
                  <a:lnTo>
                    <a:pt x="1330" y="1271"/>
                  </a:lnTo>
                  <a:lnTo>
                    <a:pt x="1336" y="1271"/>
                  </a:lnTo>
                  <a:lnTo>
                    <a:pt x="1342" y="1271"/>
                  </a:lnTo>
                  <a:lnTo>
                    <a:pt x="1348" y="1270"/>
                  </a:lnTo>
                  <a:lnTo>
                    <a:pt x="1354" y="1269"/>
                  </a:lnTo>
                  <a:lnTo>
                    <a:pt x="1360" y="1267"/>
                  </a:lnTo>
                  <a:lnTo>
                    <a:pt x="1366" y="1265"/>
                  </a:lnTo>
                  <a:lnTo>
                    <a:pt x="1371" y="1263"/>
                  </a:lnTo>
                  <a:lnTo>
                    <a:pt x="1377" y="1259"/>
                  </a:lnTo>
                  <a:lnTo>
                    <a:pt x="1383" y="1256"/>
                  </a:lnTo>
                  <a:lnTo>
                    <a:pt x="1389" y="1252"/>
                  </a:lnTo>
                  <a:lnTo>
                    <a:pt x="1395" y="1247"/>
                  </a:lnTo>
                  <a:lnTo>
                    <a:pt x="1401" y="1242"/>
                  </a:lnTo>
                  <a:lnTo>
                    <a:pt x="1406" y="1236"/>
                  </a:lnTo>
                  <a:lnTo>
                    <a:pt x="1412" y="1230"/>
                  </a:lnTo>
                  <a:lnTo>
                    <a:pt x="1418" y="1223"/>
                  </a:lnTo>
                  <a:lnTo>
                    <a:pt x="1424" y="1216"/>
                  </a:lnTo>
                  <a:lnTo>
                    <a:pt x="1430" y="1209"/>
                  </a:lnTo>
                  <a:lnTo>
                    <a:pt x="1436" y="1200"/>
                  </a:lnTo>
                  <a:lnTo>
                    <a:pt x="1441" y="1191"/>
                  </a:lnTo>
                  <a:lnTo>
                    <a:pt x="1447" y="1182"/>
                  </a:lnTo>
                  <a:lnTo>
                    <a:pt x="1453" y="1172"/>
                  </a:lnTo>
                  <a:lnTo>
                    <a:pt x="1459" y="1161"/>
                  </a:lnTo>
                  <a:lnTo>
                    <a:pt x="1465" y="1150"/>
                  </a:lnTo>
                  <a:lnTo>
                    <a:pt x="1471" y="1139"/>
                  </a:lnTo>
                  <a:lnTo>
                    <a:pt x="1477" y="1126"/>
                  </a:lnTo>
                  <a:lnTo>
                    <a:pt x="1483" y="1113"/>
                  </a:lnTo>
                  <a:lnTo>
                    <a:pt x="1489" y="1100"/>
                  </a:lnTo>
                  <a:lnTo>
                    <a:pt x="1494" y="1086"/>
                  </a:lnTo>
                  <a:lnTo>
                    <a:pt x="1500" y="1072"/>
                  </a:lnTo>
                  <a:lnTo>
                    <a:pt x="1506" y="1057"/>
                  </a:lnTo>
                  <a:lnTo>
                    <a:pt x="1512" y="1041"/>
                  </a:lnTo>
                  <a:lnTo>
                    <a:pt x="1518" y="1025"/>
                  </a:lnTo>
                  <a:lnTo>
                    <a:pt x="1524" y="1008"/>
                  </a:lnTo>
                  <a:lnTo>
                    <a:pt x="1529" y="991"/>
                  </a:lnTo>
                  <a:lnTo>
                    <a:pt x="1535" y="973"/>
                  </a:lnTo>
                  <a:lnTo>
                    <a:pt x="1541" y="955"/>
                  </a:lnTo>
                  <a:lnTo>
                    <a:pt x="1547" y="936"/>
                  </a:lnTo>
                  <a:lnTo>
                    <a:pt x="1553" y="916"/>
                  </a:lnTo>
                  <a:lnTo>
                    <a:pt x="1559" y="897"/>
                  </a:lnTo>
                  <a:lnTo>
                    <a:pt x="1565" y="876"/>
                  </a:lnTo>
                  <a:lnTo>
                    <a:pt x="1570" y="855"/>
                  </a:lnTo>
                  <a:lnTo>
                    <a:pt x="1576" y="834"/>
                  </a:lnTo>
                  <a:lnTo>
                    <a:pt x="1582" y="811"/>
                  </a:lnTo>
                  <a:lnTo>
                    <a:pt x="1588" y="789"/>
                  </a:lnTo>
                  <a:lnTo>
                    <a:pt x="1594" y="766"/>
                  </a:lnTo>
                  <a:lnTo>
                    <a:pt x="1600" y="742"/>
                  </a:lnTo>
                  <a:lnTo>
                    <a:pt x="1606" y="718"/>
                  </a:lnTo>
                  <a:lnTo>
                    <a:pt x="1612" y="694"/>
                  </a:lnTo>
                  <a:lnTo>
                    <a:pt x="1618" y="669"/>
                  </a:lnTo>
                  <a:lnTo>
                    <a:pt x="1623" y="644"/>
                  </a:lnTo>
                  <a:lnTo>
                    <a:pt x="1629" y="618"/>
                  </a:lnTo>
                  <a:lnTo>
                    <a:pt x="1635" y="592"/>
                  </a:lnTo>
                  <a:lnTo>
                    <a:pt x="1641" y="566"/>
                  </a:lnTo>
                  <a:lnTo>
                    <a:pt x="1647" y="539"/>
                  </a:lnTo>
                  <a:lnTo>
                    <a:pt x="1653" y="511"/>
                  </a:lnTo>
                  <a:lnTo>
                    <a:pt x="1658" y="484"/>
                  </a:lnTo>
                  <a:lnTo>
                    <a:pt x="1664" y="456"/>
                  </a:lnTo>
                  <a:lnTo>
                    <a:pt x="1670" y="428"/>
                  </a:lnTo>
                  <a:lnTo>
                    <a:pt x="1676" y="399"/>
                  </a:lnTo>
                  <a:lnTo>
                    <a:pt x="1682" y="370"/>
                  </a:lnTo>
                  <a:lnTo>
                    <a:pt x="1688" y="341"/>
                  </a:lnTo>
                  <a:lnTo>
                    <a:pt x="1693" y="312"/>
                  </a:lnTo>
                  <a:lnTo>
                    <a:pt x="1699" y="282"/>
                  </a:lnTo>
                  <a:lnTo>
                    <a:pt x="1705" y="252"/>
                  </a:lnTo>
                  <a:lnTo>
                    <a:pt x="1711" y="222"/>
                  </a:lnTo>
                  <a:lnTo>
                    <a:pt x="1717" y="191"/>
                  </a:lnTo>
                  <a:lnTo>
                    <a:pt x="1723" y="161"/>
                  </a:lnTo>
                  <a:lnTo>
                    <a:pt x="1729" y="130"/>
                  </a:lnTo>
                  <a:lnTo>
                    <a:pt x="1735" y="99"/>
                  </a:lnTo>
                  <a:lnTo>
                    <a:pt x="1741" y="68"/>
                  </a:lnTo>
                  <a:lnTo>
                    <a:pt x="1746" y="37"/>
                  </a:lnTo>
                  <a:lnTo>
                    <a:pt x="1752" y="6"/>
                  </a:lnTo>
                </a:path>
              </a:pathLst>
            </a:custGeom>
            <a:noFill/>
            <a:ln w="20638" cap="flat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844" tIns="45922" rIns="91844" bIns="45922" numCol="1" anchor="t" anchorCtr="0" compatLnSpc="1">
              <a:prstTxWarp prst="textNoShape">
                <a:avLst/>
              </a:prstTxWarp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1808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1E97308-A95B-C35F-12D7-1E0473F32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347" y="5789011"/>
              <a:ext cx="250438" cy="133475"/>
            </a:xfrm>
            <a:custGeom>
              <a:avLst/>
              <a:gdLst>
                <a:gd name="T0" fmla="*/ 3 w 232"/>
                <a:gd name="T1" fmla="*/ 248 h 248"/>
                <a:gd name="T2" fmla="*/ 8 w 232"/>
                <a:gd name="T3" fmla="*/ 245 h 248"/>
                <a:gd name="T4" fmla="*/ 13 w 232"/>
                <a:gd name="T5" fmla="*/ 241 h 248"/>
                <a:gd name="T6" fmla="*/ 17 w 232"/>
                <a:gd name="T7" fmla="*/ 235 h 248"/>
                <a:gd name="T8" fmla="*/ 22 w 232"/>
                <a:gd name="T9" fmla="*/ 227 h 248"/>
                <a:gd name="T10" fmla="*/ 27 w 232"/>
                <a:gd name="T11" fmla="*/ 217 h 248"/>
                <a:gd name="T12" fmla="*/ 31 w 232"/>
                <a:gd name="T13" fmla="*/ 206 h 248"/>
                <a:gd name="T14" fmla="*/ 36 w 232"/>
                <a:gd name="T15" fmla="*/ 194 h 248"/>
                <a:gd name="T16" fmla="*/ 41 w 232"/>
                <a:gd name="T17" fmla="*/ 180 h 248"/>
                <a:gd name="T18" fmla="*/ 45 w 232"/>
                <a:gd name="T19" fmla="*/ 166 h 248"/>
                <a:gd name="T20" fmla="*/ 50 w 232"/>
                <a:gd name="T21" fmla="*/ 151 h 248"/>
                <a:gd name="T22" fmla="*/ 55 w 232"/>
                <a:gd name="T23" fmla="*/ 135 h 248"/>
                <a:gd name="T24" fmla="*/ 59 w 232"/>
                <a:gd name="T25" fmla="*/ 120 h 248"/>
                <a:gd name="T26" fmla="*/ 64 w 232"/>
                <a:gd name="T27" fmla="*/ 104 h 248"/>
                <a:gd name="T28" fmla="*/ 69 w 232"/>
                <a:gd name="T29" fmla="*/ 89 h 248"/>
                <a:gd name="T30" fmla="*/ 73 w 232"/>
                <a:gd name="T31" fmla="*/ 74 h 248"/>
                <a:gd name="T32" fmla="*/ 78 w 232"/>
                <a:gd name="T33" fmla="*/ 60 h 248"/>
                <a:gd name="T34" fmla="*/ 83 w 232"/>
                <a:gd name="T35" fmla="*/ 47 h 248"/>
                <a:gd name="T36" fmla="*/ 87 w 232"/>
                <a:gd name="T37" fmla="*/ 36 h 248"/>
                <a:gd name="T38" fmla="*/ 92 w 232"/>
                <a:gd name="T39" fmla="*/ 26 h 248"/>
                <a:gd name="T40" fmla="*/ 97 w 232"/>
                <a:gd name="T41" fmla="*/ 17 h 248"/>
                <a:gd name="T42" fmla="*/ 101 w 232"/>
                <a:gd name="T43" fmla="*/ 10 h 248"/>
                <a:gd name="T44" fmla="*/ 106 w 232"/>
                <a:gd name="T45" fmla="*/ 5 h 248"/>
                <a:gd name="T46" fmla="*/ 111 w 232"/>
                <a:gd name="T47" fmla="*/ 2 h 248"/>
                <a:gd name="T48" fmla="*/ 115 w 232"/>
                <a:gd name="T49" fmla="*/ 0 h 248"/>
                <a:gd name="T50" fmla="*/ 120 w 232"/>
                <a:gd name="T51" fmla="*/ 1 h 248"/>
                <a:gd name="T52" fmla="*/ 125 w 232"/>
                <a:gd name="T53" fmla="*/ 4 h 248"/>
                <a:gd name="T54" fmla="*/ 129 w 232"/>
                <a:gd name="T55" fmla="*/ 9 h 248"/>
                <a:gd name="T56" fmla="*/ 134 w 232"/>
                <a:gd name="T57" fmla="*/ 15 h 248"/>
                <a:gd name="T58" fmla="*/ 139 w 232"/>
                <a:gd name="T59" fmla="*/ 23 h 248"/>
                <a:gd name="T60" fmla="*/ 143 w 232"/>
                <a:gd name="T61" fmla="*/ 33 h 248"/>
                <a:gd name="T62" fmla="*/ 148 w 232"/>
                <a:gd name="T63" fmla="*/ 44 h 248"/>
                <a:gd name="T64" fmla="*/ 153 w 232"/>
                <a:gd name="T65" fmla="*/ 57 h 248"/>
                <a:gd name="T66" fmla="*/ 157 w 232"/>
                <a:gd name="T67" fmla="*/ 71 h 248"/>
                <a:gd name="T68" fmla="*/ 162 w 232"/>
                <a:gd name="T69" fmla="*/ 85 h 248"/>
                <a:gd name="T70" fmla="*/ 167 w 232"/>
                <a:gd name="T71" fmla="*/ 100 h 248"/>
                <a:gd name="T72" fmla="*/ 171 w 232"/>
                <a:gd name="T73" fmla="*/ 116 h 248"/>
                <a:gd name="T74" fmla="*/ 176 w 232"/>
                <a:gd name="T75" fmla="*/ 131 h 248"/>
                <a:gd name="T76" fmla="*/ 181 w 232"/>
                <a:gd name="T77" fmla="*/ 147 h 248"/>
                <a:gd name="T78" fmla="*/ 185 w 232"/>
                <a:gd name="T79" fmla="*/ 162 h 248"/>
                <a:gd name="T80" fmla="*/ 190 w 232"/>
                <a:gd name="T81" fmla="*/ 177 h 248"/>
                <a:gd name="T82" fmla="*/ 195 w 232"/>
                <a:gd name="T83" fmla="*/ 190 h 248"/>
                <a:gd name="T84" fmla="*/ 199 w 232"/>
                <a:gd name="T85" fmla="*/ 203 h 248"/>
                <a:gd name="T86" fmla="*/ 204 w 232"/>
                <a:gd name="T87" fmla="*/ 215 h 248"/>
                <a:gd name="T88" fmla="*/ 209 w 232"/>
                <a:gd name="T89" fmla="*/ 225 h 248"/>
                <a:gd name="T90" fmla="*/ 213 w 232"/>
                <a:gd name="T91" fmla="*/ 233 h 248"/>
                <a:gd name="T92" fmla="*/ 218 w 232"/>
                <a:gd name="T93" fmla="*/ 240 h 248"/>
                <a:gd name="T94" fmla="*/ 223 w 232"/>
                <a:gd name="T95" fmla="*/ 245 h 248"/>
                <a:gd name="T96" fmla="*/ 227 w 232"/>
                <a:gd name="T97" fmla="*/ 247 h 248"/>
                <a:gd name="T98" fmla="*/ 232 w 232"/>
                <a:gd name="T9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248">
                  <a:moveTo>
                    <a:pt x="0" y="248"/>
                  </a:moveTo>
                  <a:lnTo>
                    <a:pt x="1" y="248"/>
                  </a:lnTo>
                  <a:lnTo>
                    <a:pt x="2" y="248"/>
                  </a:lnTo>
                  <a:lnTo>
                    <a:pt x="3" y="248"/>
                  </a:lnTo>
                  <a:lnTo>
                    <a:pt x="5" y="247"/>
                  </a:lnTo>
                  <a:lnTo>
                    <a:pt x="6" y="247"/>
                  </a:lnTo>
                  <a:lnTo>
                    <a:pt x="7" y="246"/>
                  </a:lnTo>
                  <a:lnTo>
                    <a:pt x="8" y="245"/>
                  </a:lnTo>
                  <a:lnTo>
                    <a:pt x="9" y="245"/>
                  </a:lnTo>
                  <a:lnTo>
                    <a:pt x="10" y="244"/>
                  </a:lnTo>
                  <a:lnTo>
                    <a:pt x="12" y="242"/>
                  </a:lnTo>
                  <a:lnTo>
                    <a:pt x="13" y="241"/>
                  </a:lnTo>
                  <a:lnTo>
                    <a:pt x="14" y="240"/>
                  </a:lnTo>
                  <a:lnTo>
                    <a:pt x="15" y="238"/>
                  </a:lnTo>
                  <a:lnTo>
                    <a:pt x="16" y="237"/>
                  </a:lnTo>
                  <a:lnTo>
                    <a:pt x="17" y="235"/>
                  </a:lnTo>
                  <a:lnTo>
                    <a:pt x="19" y="233"/>
                  </a:lnTo>
                  <a:lnTo>
                    <a:pt x="20" y="231"/>
                  </a:lnTo>
                  <a:lnTo>
                    <a:pt x="21" y="229"/>
                  </a:lnTo>
                  <a:lnTo>
                    <a:pt x="22" y="227"/>
                  </a:lnTo>
                  <a:lnTo>
                    <a:pt x="23" y="225"/>
                  </a:lnTo>
                  <a:lnTo>
                    <a:pt x="24" y="222"/>
                  </a:lnTo>
                  <a:lnTo>
                    <a:pt x="26" y="220"/>
                  </a:lnTo>
                  <a:lnTo>
                    <a:pt x="27" y="217"/>
                  </a:lnTo>
                  <a:lnTo>
                    <a:pt x="28" y="215"/>
                  </a:lnTo>
                  <a:lnTo>
                    <a:pt x="29" y="212"/>
                  </a:lnTo>
                  <a:lnTo>
                    <a:pt x="30" y="209"/>
                  </a:lnTo>
                  <a:lnTo>
                    <a:pt x="31" y="206"/>
                  </a:lnTo>
                  <a:lnTo>
                    <a:pt x="33" y="203"/>
                  </a:lnTo>
                  <a:lnTo>
                    <a:pt x="34" y="200"/>
                  </a:lnTo>
                  <a:lnTo>
                    <a:pt x="35" y="197"/>
                  </a:lnTo>
                  <a:lnTo>
                    <a:pt x="36" y="194"/>
                  </a:lnTo>
                  <a:lnTo>
                    <a:pt x="37" y="190"/>
                  </a:lnTo>
                  <a:lnTo>
                    <a:pt x="38" y="187"/>
                  </a:lnTo>
                  <a:lnTo>
                    <a:pt x="40" y="184"/>
                  </a:lnTo>
                  <a:lnTo>
                    <a:pt x="41" y="180"/>
                  </a:lnTo>
                  <a:lnTo>
                    <a:pt x="42" y="177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5" y="166"/>
                  </a:lnTo>
                  <a:lnTo>
                    <a:pt x="47" y="162"/>
                  </a:lnTo>
                  <a:lnTo>
                    <a:pt x="48" y="158"/>
                  </a:lnTo>
                  <a:lnTo>
                    <a:pt x="49" y="155"/>
                  </a:lnTo>
                  <a:lnTo>
                    <a:pt x="50" y="151"/>
                  </a:lnTo>
                  <a:lnTo>
                    <a:pt x="51" y="147"/>
                  </a:lnTo>
                  <a:lnTo>
                    <a:pt x="52" y="143"/>
                  </a:lnTo>
                  <a:lnTo>
                    <a:pt x="54" y="139"/>
                  </a:lnTo>
                  <a:lnTo>
                    <a:pt x="55" y="135"/>
                  </a:lnTo>
                  <a:lnTo>
                    <a:pt x="56" y="131"/>
                  </a:lnTo>
                  <a:lnTo>
                    <a:pt x="57" y="127"/>
                  </a:lnTo>
                  <a:lnTo>
                    <a:pt x="58" y="124"/>
                  </a:lnTo>
                  <a:lnTo>
                    <a:pt x="59" y="120"/>
                  </a:lnTo>
                  <a:lnTo>
                    <a:pt x="61" y="116"/>
                  </a:lnTo>
                  <a:lnTo>
                    <a:pt x="62" y="112"/>
                  </a:lnTo>
                  <a:lnTo>
                    <a:pt x="63" y="108"/>
                  </a:lnTo>
                  <a:lnTo>
                    <a:pt x="64" y="104"/>
                  </a:lnTo>
                  <a:lnTo>
                    <a:pt x="65" y="100"/>
                  </a:lnTo>
                  <a:lnTo>
                    <a:pt x="66" y="96"/>
                  </a:lnTo>
                  <a:lnTo>
                    <a:pt x="68" y="93"/>
                  </a:lnTo>
                  <a:lnTo>
                    <a:pt x="69" y="89"/>
                  </a:lnTo>
                  <a:lnTo>
                    <a:pt x="70" y="85"/>
                  </a:lnTo>
                  <a:lnTo>
                    <a:pt x="71" y="81"/>
                  </a:lnTo>
                  <a:lnTo>
                    <a:pt x="72" y="78"/>
                  </a:lnTo>
                  <a:lnTo>
                    <a:pt x="73" y="74"/>
                  </a:lnTo>
                  <a:lnTo>
                    <a:pt x="75" y="71"/>
                  </a:lnTo>
                  <a:lnTo>
                    <a:pt x="76" y="67"/>
                  </a:lnTo>
                  <a:lnTo>
                    <a:pt x="77" y="64"/>
                  </a:lnTo>
                  <a:lnTo>
                    <a:pt x="78" y="60"/>
                  </a:lnTo>
                  <a:lnTo>
                    <a:pt x="79" y="57"/>
                  </a:lnTo>
                  <a:lnTo>
                    <a:pt x="80" y="54"/>
                  </a:lnTo>
                  <a:lnTo>
                    <a:pt x="82" y="50"/>
                  </a:lnTo>
                  <a:lnTo>
                    <a:pt x="83" y="47"/>
                  </a:lnTo>
                  <a:lnTo>
                    <a:pt x="84" y="44"/>
                  </a:lnTo>
                  <a:lnTo>
                    <a:pt x="85" y="41"/>
                  </a:lnTo>
                  <a:lnTo>
                    <a:pt x="86" y="39"/>
                  </a:lnTo>
                  <a:lnTo>
                    <a:pt x="87" y="36"/>
                  </a:lnTo>
                  <a:lnTo>
                    <a:pt x="89" y="33"/>
                  </a:lnTo>
                  <a:lnTo>
                    <a:pt x="90" y="30"/>
                  </a:lnTo>
                  <a:lnTo>
                    <a:pt x="91" y="28"/>
                  </a:lnTo>
                  <a:lnTo>
                    <a:pt x="92" y="26"/>
                  </a:lnTo>
                  <a:lnTo>
                    <a:pt x="93" y="23"/>
                  </a:lnTo>
                  <a:lnTo>
                    <a:pt x="94" y="21"/>
                  </a:lnTo>
                  <a:lnTo>
                    <a:pt x="96" y="19"/>
                  </a:lnTo>
                  <a:lnTo>
                    <a:pt x="97" y="17"/>
                  </a:lnTo>
                  <a:lnTo>
                    <a:pt x="98" y="15"/>
                  </a:lnTo>
                  <a:lnTo>
                    <a:pt x="99" y="13"/>
                  </a:lnTo>
                  <a:lnTo>
                    <a:pt x="100" y="12"/>
                  </a:lnTo>
                  <a:lnTo>
                    <a:pt x="101" y="10"/>
                  </a:lnTo>
                  <a:lnTo>
                    <a:pt x="103" y="9"/>
                  </a:lnTo>
                  <a:lnTo>
                    <a:pt x="104" y="7"/>
                  </a:lnTo>
                  <a:lnTo>
                    <a:pt x="105" y="6"/>
                  </a:lnTo>
                  <a:lnTo>
                    <a:pt x="106" y="5"/>
                  </a:lnTo>
                  <a:lnTo>
                    <a:pt x="107" y="4"/>
                  </a:lnTo>
                  <a:lnTo>
                    <a:pt x="108" y="3"/>
                  </a:lnTo>
                  <a:lnTo>
                    <a:pt x="110" y="2"/>
                  </a:lnTo>
                  <a:lnTo>
                    <a:pt x="111" y="2"/>
                  </a:lnTo>
                  <a:lnTo>
                    <a:pt x="112" y="1"/>
                  </a:lnTo>
                  <a:lnTo>
                    <a:pt x="113" y="1"/>
                  </a:lnTo>
                  <a:lnTo>
                    <a:pt x="114" y="1"/>
                  </a:lnTo>
                  <a:lnTo>
                    <a:pt x="115" y="0"/>
                  </a:lnTo>
                  <a:lnTo>
                    <a:pt x="117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0" y="1"/>
                  </a:lnTo>
                  <a:lnTo>
                    <a:pt x="121" y="2"/>
                  </a:lnTo>
                  <a:lnTo>
                    <a:pt x="122" y="2"/>
                  </a:lnTo>
                  <a:lnTo>
                    <a:pt x="124" y="3"/>
                  </a:lnTo>
                  <a:lnTo>
                    <a:pt x="125" y="4"/>
                  </a:lnTo>
                  <a:lnTo>
                    <a:pt x="126" y="5"/>
                  </a:lnTo>
                  <a:lnTo>
                    <a:pt x="127" y="6"/>
                  </a:lnTo>
                  <a:lnTo>
                    <a:pt x="128" y="7"/>
                  </a:lnTo>
                  <a:lnTo>
                    <a:pt x="129" y="9"/>
                  </a:lnTo>
                  <a:lnTo>
                    <a:pt x="131" y="10"/>
                  </a:lnTo>
                  <a:lnTo>
                    <a:pt x="132" y="12"/>
                  </a:lnTo>
                  <a:lnTo>
                    <a:pt x="133" y="13"/>
                  </a:lnTo>
                  <a:lnTo>
                    <a:pt x="134" y="15"/>
                  </a:lnTo>
                  <a:lnTo>
                    <a:pt x="135" y="17"/>
                  </a:lnTo>
                  <a:lnTo>
                    <a:pt x="136" y="19"/>
                  </a:lnTo>
                  <a:lnTo>
                    <a:pt x="138" y="21"/>
                  </a:lnTo>
                  <a:lnTo>
                    <a:pt x="139" y="23"/>
                  </a:lnTo>
                  <a:lnTo>
                    <a:pt x="140" y="26"/>
                  </a:lnTo>
                  <a:lnTo>
                    <a:pt x="141" y="28"/>
                  </a:lnTo>
                  <a:lnTo>
                    <a:pt x="142" y="30"/>
                  </a:lnTo>
                  <a:lnTo>
                    <a:pt x="143" y="33"/>
                  </a:lnTo>
                  <a:lnTo>
                    <a:pt x="145" y="36"/>
                  </a:lnTo>
                  <a:lnTo>
                    <a:pt x="146" y="39"/>
                  </a:lnTo>
                  <a:lnTo>
                    <a:pt x="147" y="41"/>
                  </a:lnTo>
                  <a:lnTo>
                    <a:pt x="148" y="44"/>
                  </a:lnTo>
                  <a:lnTo>
                    <a:pt x="149" y="47"/>
                  </a:lnTo>
                  <a:lnTo>
                    <a:pt x="150" y="50"/>
                  </a:lnTo>
                  <a:lnTo>
                    <a:pt x="152" y="54"/>
                  </a:lnTo>
                  <a:lnTo>
                    <a:pt x="153" y="57"/>
                  </a:lnTo>
                  <a:lnTo>
                    <a:pt x="154" y="60"/>
                  </a:lnTo>
                  <a:lnTo>
                    <a:pt x="155" y="64"/>
                  </a:lnTo>
                  <a:lnTo>
                    <a:pt x="156" y="67"/>
                  </a:lnTo>
                  <a:lnTo>
                    <a:pt x="157" y="71"/>
                  </a:lnTo>
                  <a:lnTo>
                    <a:pt x="159" y="74"/>
                  </a:lnTo>
                  <a:lnTo>
                    <a:pt x="160" y="78"/>
                  </a:lnTo>
                  <a:lnTo>
                    <a:pt x="161" y="81"/>
                  </a:lnTo>
                  <a:lnTo>
                    <a:pt x="162" y="85"/>
                  </a:lnTo>
                  <a:lnTo>
                    <a:pt x="163" y="89"/>
                  </a:lnTo>
                  <a:lnTo>
                    <a:pt x="164" y="93"/>
                  </a:lnTo>
                  <a:lnTo>
                    <a:pt x="166" y="96"/>
                  </a:lnTo>
                  <a:lnTo>
                    <a:pt x="167" y="100"/>
                  </a:lnTo>
                  <a:lnTo>
                    <a:pt x="168" y="104"/>
                  </a:lnTo>
                  <a:lnTo>
                    <a:pt x="169" y="108"/>
                  </a:lnTo>
                  <a:lnTo>
                    <a:pt x="170" y="112"/>
                  </a:lnTo>
                  <a:lnTo>
                    <a:pt x="171" y="116"/>
                  </a:lnTo>
                  <a:lnTo>
                    <a:pt x="173" y="120"/>
                  </a:lnTo>
                  <a:lnTo>
                    <a:pt x="174" y="124"/>
                  </a:lnTo>
                  <a:lnTo>
                    <a:pt x="175" y="127"/>
                  </a:lnTo>
                  <a:lnTo>
                    <a:pt x="176" y="131"/>
                  </a:lnTo>
                  <a:lnTo>
                    <a:pt x="177" y="135"/>
                  </a:lnTo>
                  <a:lnTo>
                    <a:pt x="178" y="139"/>
                  </a:lnTo>
                  <a:lnTo>
                    <a:pt x="180" y="143"/>
                  </a:lnTo>
                  <a:lnTo>
                    <a:pt x="181" y="147"/>
                  </a:lnTo>
                  <a:lnTo>
                    <a:pt x="182" y="151"/>
                  </a:lnTo>
                  <a:lnTo>
                    <a:pt x="183" y="155"/>
                  </a:lnTo>
                  <a:lnTo>
                    <a:pt x="184" y="158"/>
                  </a:lnTo>
                  <a:lnTo>
                    <a:pt x="185" y="162"/>
                  </a:lnTo>
                  <a:lnTo>
                    <a:pt x="187" y="166"/>
                  </a:lnTo>
                  <a:lnTo>
                    <a:pt x="188" y="169"/>
                  </a:lnTo>
                  <a:lnTo>
                    <a:pt x="189" y="173"/>
                  </a:lnTo>
                  <a:lnTo>
                    <a:pt x="190" y="177"/>
                  </a:lnTo>
                  <a:lnTo>
                    <a:pt x="191" y="180"/>
                  </a:lnTo>
                  <a:lnTo>
                    <a:pt x="192" y="184"/>
                  </a:lnTo>
                  <a:lnTo>
                    <a:pt x="194" y="187"/>
                  </a:lnTo>
                  <a:lnTo>
                    <a:pt x="195" y="190"/>
                  </a:lnTo>
                  <a:lnTo>
                    <a:pt x="196" y="194"/>
                  </a:lnTo>
                  <a:lnTo>
                    <a:pt x="197" y="197"/>
                  </a:lnTo>
                  <a:lnTo>
                    <a:pt x="198" y="200"/>
                  </a:lnTo>
                  <a:lnTo>
                    <a:pt x="199" y="203"/>
                  </a:lnTo>
                  <a:lnTo>
                    <a:pt x="201" y="206"/>
                  </a:lnTo>
                  <a:lnTo>
                    <a:pt x="202" y="209"/>
                  </a:lnTo>
                  <a:lnTo>
                    <a:pt x="203" y="212"/>
                  </a:lnTo>
                  <a:lnTo>
                    <a:pt x="204" y="215"/>
                  </a:lnTo>
                  <a:lnTo>
                    <a:pt x="205" y="217"/>
                  </a:lnTo>
                  <a:lnTo>
                    <a:pt x="206" y="220"/>
                  </a:lnTo>
                  <a:lnTo>
                    <a:pt x="208" y="222"/>
                  </a:lnTo>
                  <a:lnTo>
                    <a:pt x="209" y="225"/>
                  </a:lnTo>
                  <a:lnTo>
                    <a:pt x="210" y="227"/>
                  </a:lnTo>
                  <a:lnTo>
                    <a:pt x="211" y="229"/>
                  </a:lnTo>
                  <a:lnTo>
                    <a:pt x="212" y="231"/>
                  </a:lnTo>
                  <a:lnTo>
                    <a:pt x="213" y="233"/>
                  </a:lnTo>
                  <a:lnTo>
                    <a:pt x="214" y="235"/>
                  </a:lnTo>
                  <a:lnTo>
                    <a:pt x="216" y="237"/>
                  </a:lnTo>
                  <a:lnTo>
                    <a:pt x="217" y="238"/>
                  </a:lnTo>
                  <a:lnTo>
                    <a:pt x="218" y="240"/>
                  </a:lnTo>
                  <a:lnTo>
                    <a:pt x="219" y="241"/>
                  </a:lnTo>
                  <a:lnTo>
                    <a:pt x="220" y="242"/>
                  </a:lnTo>
                  <a:lnTo>
                    <a:pt x="221" y="244"/>
                  </a:lnTo>
                  <a:lnTo>
                    <a:pt x="223" y="245"/>
                  </a:lnTo>
                  <a:lnTo>
                    <a:pt x="224" y="245"/>
                  </a:lnTo>
                  <a:lnTo>
                    <a:pt x="225" y="246"/>
                  </a:lnTo>
                  <a:lnTo>
                    <a:pt x="226" y="247"/>
                  </a:lnTo>
                  <a:lnTo>
                    <a:pt x="227" y="247"/>
                  </a:lnTo>
                  <a:lnTo>
                    <a:pt x="228" y="248"/>
                  </a:lnTo>
                  <a:lnTo>
                    <a:pt x="230" y="248"/>
                  </a:lnTo>
                  <a:lnTo>
                    <a:pt x="231" y="248"/>
                  </a:lnTo>
                  <a:lnTo>
                    <a:pt x="232" y="248"/>
                  </a:lnTo>
                </a:path>
              </a:pathLst>
            </a:custGeom>
            <a:solidFill>
              <a:srgbClr val="A3D271"/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844" tIns="45922" rIns="91844" bIns="45922" numCol="1" anchor="t" anchorCtr="0" compatLnSpc="1">
              <a:prstTxWarp prst="textNoShape">
                <a:avLst/>
              </a:prstTxWarp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1808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CD20DA5-FB37-1DB2-03BF-4317212B08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0692" y="5491407"/>
              <a:ext cx="641034" cy="208645"/>
              <a:chOff x="4893458" y="2310778"/>
              <a:chExt cx="1029775" cy="335173"/>
            </a:xfrm>
          </p:grpSpPr>
          <p:sp useBgFill="1"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6341A48-4987-408E-5D8F-704A8CEE9D14}"/>
                  </a:ext>
                </a:extLst>
              </p:cNvPr>
              <p:cNvSpPr/>
              <p:nvPr/>
            </p:nvSpPr>
            <p:spPr>
              <a:xfrm>
                <a:off x="5839469" y="2389010"/>
                <a:ext cx="83764" cy="2569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8">
                  <a:solidFill>
                    <a:prstClr val="white"/>
                  </a:solidFill>
                </a:endParaRPr>
              </a:p>
            </p:txBody>
          </p:sp>
          <p:sp useBgFill="1"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1121C7D-2EDC-8E13-D0B8-1CB950F9F82C}"/>
                  </a:ext>
                </a:extLst>
              </p:cNvPr>
              <p:cNvSpPr/>
              <p:nvPr/>
            </p:nvSpPr>
            <p:spPr>
              <a:xfrm>
                <a:off x="4893458" y="2310778"/>
                <a:ext cx="83764" cy="2569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8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640BF601-4DF4-3B9D-5FD0-F51010AD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886" y="5797130"/>
              <a:ext cx="250438" cy="133475"/>
            </a:xfrm>
            <a:custGeom>
              <a:avLst/>
              <a:gdLst>
                <a:gd name="T0" fmla="*/ 3 w 232"/>
                <a:gd name="T1" fmla="*/ 248 h 248"/>
                <a:gd name="T2" fmla="*/ 8 w 232"/>
                <a:gd name="T3" fmla="*/ 245 h 248"/>
                <a:gd name="T4" fmla="*/ 13 w 232"/>
                <a:gd name="T5" fmla="*/ 241 h 248"/>
                <a:gd name="T6" fmla="*/ 17 w 232"/>
                <a:gd name="T7" fmla="*/ 235 h 248"/>
                <a:gd name="T8" fmla="*/ 22 w 232"/>
                <a:gd name="T9" fmla="*/ 227 h 248"/>
                <a:gd name="T10" fmla="*/ 27 w 232"/>
                <a:gd name="T11" fmla="*/ 217 h 248"/>
                <a:gd name="T12" fmla="*/ 31 w 232"/>
                <a:gd name="T13" fmla="*/ 206 h 248"/>
                <a:gd name="T14" fmla="*/ 36 w 232"/>
                <a:gd name="T15" fmla="*/ 194 h 248"/>
                <a:gd name="T16" fmla="*/ 41 w 232"/>
                <a:gd name="T17" fmla="*/ 180 h 248"/>
                <a:gd name="T18" fmla="*/ 45 w 232"/>
                <a:gd name="T19" fmla="*/ 166 h 248"/>
                <a:gd name="T20" fmla="*/ 50 w 232"/>
                <a:gd name="T21" fmla="*/ 151 h 248"/>
                <a:gd name="T22" fmla="*/ 55 w 232"/>
                <a:gd name="T23" fmla="*/ 135 h 248"/>
                <a:gd name="T24" fmla="*/ 59 w 232"/>
                <a:gd name="T25" fmla="*/ 120 h 248"/>
                <a:gd name="T26" fmla="*/ 64 w 232"/>
                <a:gd name="T27" fmla="*/ 104 h 248"/>
                <a:gd name="T28" fmla="*/ 69 w 232"/>
                <a:gd name="T29" fmla="*/ 89 h 248"/>
                <a:gd name="T30" fmla="*/ 73 w 232"/>
                <a:gd name="T31" fmla="*/ 74 h 248"/>
                <a:gd name="T32" fmla="*/ 78 w 232"/>
                <a:gd name="T33" fmla="*/ 60 h 248"/>
                <a:gd name="T34" fmla="*/ 83 w 232"/>
                <a:gd name="T35" fmla="*/ 47 h 248"/>
                <a:gd name="T36" fmla="*/ 87 w 232"/>
                <a:gd name="T37" fmla="*/ 36 h 248"/>
                <a:gd name="T38" fmla="*/ 92 w 232"/>
                <a:gd name="T39" fmla="*/ 26 h 248"/>
                <a:gd name="T40" fmla="*/ 97 w 232"/>
                <a:gd name="T41" fmla="*/ 17 h 248"/>
                <a:gd name="T42" fmla="*/ 101 w 232"/>
                <a:gd name="T43" fmla="*/ 10 h 248"/>
                <a:gd name="T44" fmla="*/ 106 w 232"/>
                <a:gd name="T45" fmla="*/ 5 h 248"/>
                <a:gd name="T46" fmla="*/ 111 w 232"/>
                <a:gd name="T47" fmla="*/ 2 h 248"/>
                <a:gd name="T48" fmla="*/ 115 w 232"/>
                <a:gd name="T49" fmla="*/ 0 h 248"/>
                <a:gd name="T50" fmla="*/ 120 w 232"/>
                <a:gd name="T51" fmla="*/ 1 h 248"/>
                <a:gd name="T52" fmla="*/ 125 w 232"/>
                <a:gd name="T53" fmla="*/ 4 h 248"/>
                <a:gd name="T54" fmla="*/ 129 w 232"/>
                <a:gd name="T55" fmla="*/ 9 h 248"/>
                <a:gd name="T56" fmla="*/ 134 w 232"/>
                <a:gd name="T57" fmla="*/ 15 h 248"/>
                <a:gd name="T58" fmla="*/ 139 w 232"/>
                <a:gd name="T59" fmla="*/ 23 h 248"/>
                <a:gd name="T60" fmla="*/ 143 w 232"/>
                <a:gd name="T61" fmla="*/ 33 h 248"/>
                <a:gd name="T62" fmla="*/ 148 w 232"/>
                <a:gd name="T63" fmla="*/ 44 h 248"/>
                <a:gd name="T64" fmla="*/ 153 w 232"/>
                <a:gd name="T65" fmla="*/ 57 h 248"/>
                <a:gd name="T66" fmla="*/ 157 w 232"/>
                <a:gd name="T67" fmla="*/ 71 h 248"/>
                <a:gd name="T68" fmla="*/ 162 w 232"/>
                <a:gd name="T69" fmla="*/ 85 h 248"/>
                <a:gd name="T70" fmla="*/ 167 w 232"/>
                <a:gd name="T71" fmla="*/ 100 h 248"/>
                <a:gd name="T72" fmla="*/ 171 w 232"/>
                <a:gd name="T73" fmla="*/ 116 h 248"/>
                <a:gd name="T74" fmla="*/ 176 w 232"/>
                <a:gd name="T75" fmla="*/ 131 h 248"/>
                <a:gd name="T76" fmla="*/ 181 w 232"/>
                <a:gd name="T77" fmla="*/ 147 h 248"/>
                <a:gd name="T78" fmla="*/ 185 w 232"/>
                <a:gd name="T79" fmla="*/ 162 h 248"/>
                <a:gd name="T80" fmla="*/ 190 w 232"/>
                <a:gd name="T81" fmla="*/ 177 h 248"/>
                <a:gd name="T82" fmla="*/ 195 w 232"/>
                <a:gd name="T83" fmla="*/ 190 h 248"/>
                <a:gd name="T84" fmla="*/ 199 w 232"/>
                <a:gd name="T85" fmla="*/ 203 h 248"/>
                <a:gd name="T86" fmla="*/ 204 w 232"/>
                <a:gd name="T87" fmla="*/ 215 h 248"/>
                <a:gd name="T88" fmla="*/ 209 w 232"/>
                <a:gd name="T89" fmla="*/ 225 h 248"/>
                <a:gd name="T90" fmla="*/ 213 w 232"/>
                <a:gd name="T91" fmla="*/ 233 h 248"/>
                <a:gd name="T92" fmla="*/ 218 w 232"/>
                <a:gd name="T93" fmla="*/ 240 h 248"/>
                <a:gd name="T94" fmla="*/ 223 w 232"/>
                <a:gd name="T95" fmla="*/ 245 h 248"/>
                <a:gd name="T96" fmla="*/ 227 w 232"/>
                <a:gd name="T97" fmla="*/ 247 h 248"/>
                <a:gd name="T98" fmla="*/ 232 w 232"/>
                <a:gd name="T9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248">
                  <a:moveTo>
                    <a:pt x="0" y="248"/>
                  </a:moveTo>
                  <a:lnTo>
                    <a:pt x="1" y="248"/>
                  </a:lnTo>
                  <a:lnTo>
                    <a:pt x="2" y="248"/>
                  </a:lnTo>
                  <a:lnTo>
                    <a:pt x="3" y="248"/>
                  </a:lnTo>
                  <a:lnTo>
                    <a:pt x="5" y="247"/>
                  </a:lnTo>
                  <a:lnTo>
                    <a:pt x="6" y="247"/>
                  </a:lnTo>
                  <a:lnTo>
                    <a:pt x="7" y="246"/>
                  </a:lnTo>
                  <a:lnTo>
                    <a:pt x="8" y="245"/>
                  </a:lnTo>
                  <a:lnTo>
                    <a:pt x="9" y="245"/>
                  </a:lnTo>
                  <a:lnTo>
                    <a:pt x="10" y="244"/>
                  </a:lnTo>
                  <a:lnTo>
                    <a:pt x="12" y="242"/>
                  </a:lnTo>
                  <a:lnTo>
                    <a:pt x="13" y="241"/>
                  </a:lnTo>
                  <a:lnTo>
                    <a:pt x="14" y="240"/>
                  </a:lnTo>
                  <a:lnTo>
                    <a:pt x="15" y="238"/>
                  </a:lnTo>
                  <a:lnTo>
                    <a:pt x="16" y="237"/>
                  </a:lnTo>
                  <a:lnTo>
                    <a:pt x="17" y="235"/>
                  </a:lnTo>
                  <a:lnTo>
                    <a:pt x="19" y="233"/>
                  </a:lnTo>
                  <a:lnTo>
                    <a:pt x="20" y="231"/>
                  </a:lnTo>
                  <a:lnTo>
                    <a:pt x="21" y="229"/>
                  </a:lnTo>
                  <a:lnTo>
                    <a:pt x="22" y="227"/>
                  </a:lnTo>
                  <a:lnTo>
                    <a:pt x="23" y="225"/>
                  </a:lnTo>
                  <a:lnTo>
                    <a:pt x="24" y="222"/>
                  </a:lnTo>
                  <a:lnTo>
                    <a:pt x="26" y="220"/>
                  </a:lnTo>
                  <a:lnTo>
                    <a:pt x="27" y="217"/>
                  </a:lnTo>
                  <a:lnTo>
                    <a:pt x="28" y="215"/>
                  </a:lnTo>
                  <a:lnTo>
                    <a:pt x="29" y="212"/>
                  </a:lnTo>
                  <a:lnTo>
                    <a:pt x="30" y="209"/>
                  </a:lnTo>
                  <a:lnTo>
                    <a:pt x="31" y="206"/>
                  </a:lnTo>
                  <a:lnTo>
                    <a:pt x="33" y="203"/>
                  </a:lnTo>
                  <a:lnTo>
                    <a:pt x="34" y="200"/>
                  </a:lnTo>
                  <a:lnTo>
                    <a:pt x="35" y="197"/>
                  </a:lnTo>
                  <a:lnTo>
                    <a:pt x="36" y="194"/>
                  </a:lnTo>
                  <a:lnTo>
                    <a:pt x="37" y="190"/>
                  </a:lnTo>
                  <a:lnTo>
                    <a:pt x="38" y="187"/>
                  </a:lnTo>
                  <a:lnTo>
                    <a:pt x="40" y="184"/>
                  </a:lnTo>
                  <a:lnTo>
                    <a:pt x="41" y="180"/>
                  </a:lnTo>
                  <a:lnTo>
                    <a:pt x="42" y="177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5" y="166"/>
                  </a:lnTo>
                  <a:lnTo>
                    <a:pt x="47" y="162"/>
                  </a:lnTo>
                  <a:lnTo>
                    <a:pt x="48" y="158"/>
                  </a:lnTo>
                  <a:lnTo>
                    <a:pt x="49" y="155"/>
                  </a:lnTo>
                  <a:lnTo>
                    <a:pt x="50" y="151"/>
                  </a:lnTo>
                  <a:lnTo>
                    <a:pt x="51" y="147"/>
                  </a:lnTo>
                  <a:lnTo>
                    <a:pt x="52" y="143"/>
                  </a:lnTo>
                  <a:lnTo>
                    <a:pt x="54" y="139"/>
                  </a:lnTo>
                  <a:lnTo>
                    <a:pt x="55" y="135"/>
                  </a:lnTo>
                  <a:lnTo>
                    <a:pt x="56" y="131"/>
                  </a:lnTo>
                  <a:lnTo>
                    <a:pt x="57" y="127"/>
                  </a:lnTo>
                  <a:lnTo>
                    <a:pt x="58" y="124"/>
                  </a:lnTo>
                  <a:lnTo>
                    <a:pt x="59" y="120"/>
                  </a:lnTo>
                  <a:lnTo>
                    <a:pt x="61" y="116"/>
                  </a:lnTo>
                  <a:lnTo>
                    <a:pt x="62" y="112"/>
                  </a:lnTo>
                  <a:lnTo>
                    <a:pt x="63" y="108"/>
                  </a:lnTo>
                  <a:lnTo>
                    <a:pt x="64" y="104"/>
                  </a:lnTo>
                  <a:lnTo>
                    <a:pt x="65" y="100"/>
                  </a:lnTo>
                  <a:lnTo>
                    <a:pt x="66" y="96"/>
                  </a:lnTo>
                  <a:lnTo>
                    <a:pt x="68" y="93"/>
                  </a:lnTo>
                  <a:lnTo>
                    <a:pt x="69" y="89"/>
                  </a:lnTo>
                  <a:lnTo>
                    <a:pt x="70" y="85"/>
                  </a:lnTo>
                  <a:lnTo>
                    <a:pt x="71" y="81"/>
                  </a:lnTo>
                  <a:lnTo>
                    <a:pt x="72" y="78"/>
                  </a:lnTo>
                  <a:lnTo>
                    <a:pt x="73" y="74"/>
                  </a:lnTo>
                  <a:lnTo>
                    <a:pt x="75" y="71"/>
                  </a:lnTo>
                  <a:lnTo>
                    <a:pt x="76" y="67"/>
                  </a:lnTo>
                  <a:lnTo>
                    <a:pt x="77" y="64"/>
                  </a:lnTo>
                  <a:lnTo>
                    <a:pt x="78" y="60"/>
                  </a:lnTo>
                  <a:lnTo>
                    <a:pt x="79" y="57"/>
                  </a:lnTo>
                  <a:lnTo>
                    <a:pt x="80" y="54"/>
                  </a:lnTo>
                  <a:lnTo>
                    <a:pt x="82" y="50"/>
                  </a:lnTo>
                  <a:lnTo>
                    <a:pt x="83" y="47"/>
                  </a:lnTo>
                  <a:lnTo>
                    <a:pt x="84" y="44"/>
                  </a:lnTo>
                  <a:lnTo>
                    <a:pt x="85" y="41"/>
                  </a:lnTo>
                  <a:lnTo>
                    <a:pt x="86" y="39"/>
                  </a:lnTo>
                  <a:lnTo>
                    <a:pt x="87" y="36"/>
                  </a:lnTo>
                  <a:lnTo>
                    <a:pt x="89" y="33"/>
                  </a:lnTo>
                  <a:lnTo>
                    <a:pt x="90" y="30"/>
                  </a:lnTo>
                  <a:lnTo>
                    <a:pt x="91" y="28"/>
                  </a:lnTo>
                  <a:lnTo>
                    <a:pt x="92" y="26"/>
                  </a:lnTo>
                  <a:lnTo>
                    <a:pt x="93" y="23"/>
                  </a:lnTo>
                  <a:lnTo>
                    <a:pt x="94" y="21"/>
                  </a:lnTo>
                  <a:lnTo>
                    <a:pt x="96" y="19"/>
                  </a:lnTo>
                  <a:lnTo>
                    <a:pt x="97" y="17"/>
                  </a:lnTo>
                  <a:lnTo>
                    <a:pt x="98" y="15"/>
                  </a:lnTo>
                  <a:lnTo>
                    <a:pt x="99" y="13"/>
                  </a:lnTo>
                  <a:lnTo>
                    <a:pt x="100" y="12"/>
                  </a:lnTo>
                  <a:lnTo>
                    <a:pt x="101" y="10"/>
                  </a:lnTo>
                  <a:lnTo>
                    <a:pt x="103" y="9"/>
                  </a:lnTo>
                  <a:lnTo>
                    <a:pt x="104" y="7"/>
                  </a:lnTo>
                  <a:lnTo>
                    <a:pt x="105" y="6"/>
                  </a:lnTo>
                  <a:lnTo>
                    <a:pt x="106" y="5"/>
                  </a:lnTo>
                  <a:lnTo>
                    <a:pt x="107" y="4"/>
                  </a:lnTo>
                  <a:lnTo>
                    <a:pt x="108" y="3"/>
                  </a:lnTo>
                  <a:lnTo>
                    <a:pt x="110" y="2"/>
                  </a:lnTo>
                  <a:lnTo>
                    <a:pt x="111" y="2"/>
                  </a:lnTo>
                  <a:lnTo>
                    <a:pt x="112" y="1"/>
                  </a:lnTo>
                  <a:lnTo>
                    <a:pt x="113" y="1"/>
                  </a:lnTo>
                  <a:lnTo>
                    <a:pt x="114" y="1"/>
                  </a:lnTo>
                  <a:lnTo>
                    <a:pt x="115" y="0"/>
                  </a:lnTo>
                  <a:lnTo>
                    <a:pt x="117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0" y="1"/>
                  </a:lnTo>
                  <a:lnTo>
                    <a:pt x="121" y="2"/>
                  </a:lnTo>
                  <a:lnTo>
                    <a:pt x="122" y="2"/>
                  </a:lnTo>
                  <a:lnTo>
                    <a:pt x="124" y="3"/>
                  </a:lnTo>
                  <a:lnTo>
                    <a:pt x="125" y="4"/>
                  </a:lnTo>
                  <a:lnTo>
                    <a:pt x="126" y="5"/>
                  </a:lnTo>
                  <a:lnTo>
                    <a:pt x="127" y="6"/>
                  </a:lnTo>
                  <a:lnTo>
                    <a:pt x="128" y="7"/>
                  </a:lnTo>
                  <a:lnTo>
                    <a:pt x="129" y="9"/>
                  </a:lnTo>
                  <a:lnTo>
                    <a:pt x="131" y="10"/>
                  </a:lnTo>
                  <a:lnTo>
                    <a:pt x="132" y="12"/>
                  </a:lnTo>
                  <a:lnTo>
                    <a:pt x="133" y="13"/>
                  </a:lnTo>
                  <a:lnTo>
                    <a:pt x="134" y="15"/>
                  </a:lnTo>
                  <a:lnTo>
                    <a:pt x="135" y="17"/>
                  </a:lnTo>
                  <a:lnTo>
                    <a:pt x="136" y="19"/>
                  </a:lnTo>
                  <a:lnTo>
                    <a:pt x="138" y="21"/>
                  </a:lnTo>
                  <a:lnTo>
                    <a:pt x="139" y="23"/>
                  </a:lnTo>
                  <a:lnTo>
                    <a:pt x="140" y="26"/>
                  </a:lnTo>
                  <a:lnTo>
                    <a:pt x="141" y="28"/>
                  </a:lnTo>
                  <a:lnTo>
                    <a:pt x="142" y="30"/>
                  </a:lnTo>
                  <a:lnTo>
                    <a:pt x="143" y="33"/>
                  </a:lnTo>
                  <a:lnTo>
                    <a:pt x="145" y="36"/>
                  </a:lnTo>
                  <a:lnTo>
                    <a:pt x="146" y="39"/>
                  </a:lnTo>
                  <a:lnTo>
                    <a:pt x="147" y="41"/>
                  </a:lnTo>
                  <a:lnTo>
                    <a:pt x="148" y="44"/>
                  </a:lnTo>
                  <a:lnTo>
                    <a:pt x="149" y="47"/>
                  </a:lnTo>
                  <a:lnTo>
                    <a:pt x="150" y="50"/>
                  </a:lnTo>
                  <a:lnTo>
                    <a:pt x="152" y="54"/>
                  </a:lnTo>
                  <a:lnTo>
                    <a:pt x="153" y="57"/>
                  </a:lnTo>
                  <a:lnTo>
                    <a:pt x="154" y="60"/>
                  </a:lnTo>
                  <a:lnTo>
                    <a:pt x="155" y="64"/>
                  </a:lnTo>
                  <a:lnTo>
                    <a:pt x="156" y="67"/>
                  </a:lnTo>
                  <a:lnTo>
                    <a:pt x="157" y="71"/>
                  </a:lnTo>
                  <a:lnTo>
                    <a:pt x="159" y="74"/>
                  </a:lnTo>
                  <a:lnTo>
                    <a:pt x="160" y="78"/>
                  </a:lnTo>
                  <a:lnTo>
                    <a:pt x="161" y="81"/>
                  </a:lnTo>
                  <a:lnTo>
                    <a:pt x="162" y="85"/>
                  </a:lnTo>
                  <a:lnTo>
                    <a:pt x="163" y="89"/>
                  </a:lnTo>
                  <a:lnTo>
                    <a:pt x="164" y="93"/>
                  </a:lnTo>
                  <a:lnTo>
                    <a:pt x="166" y="96"/>
                  </a:lnTo>
                  <a:lnTo>
                    <a:pt x="167" y="100"/>
                  </a:lnTo>
                  <a:lnTo>
                    <a:pt x="168" y="104"/>
                  </a:lnTo>
                  <a:lnTo>
                    <a:pt x="169" y="108"/>
                  </a:lnTo>
                  <a:lnTo>
                    <a:pt x="170" y="112"/>
                  </a:lnTo>
                  <a:lnTo>
                    <a:pt x="171" y="116"/>
                  </a:lnTo>
                  <a:lnTo>
                    <a:pt x="173" y="120"/>
                  </a:lnTo>
                  <a:lnTo>
                    <a:pt x="174" y="124"/>
                  </a:lnTo>
                  <a:lnTo>
                    <a:pt x="175" y="127"/>
                  </a:lnTo>
                  <a:lnTo>
                    <a:pt x="176" y="131"/>
                  </a:lnTo>
                  <a:lnTo>
                    <a:pt x="177" y="135"/>
                  </a:lnTo>
                  <a:lnTo>
                    <a:pt x="178" y="139"/>
                  </a:lnTo>
                  <a:lnTo>
                    <a:pt x="180" y="143"/>
                  </a:lnTo>
                  <a:lnTo>
                    <a:pt x="181" y="147"/>
                  </a:lnTo>
                  <a:lnTo>
                    <a:pt x="182" y="151"/>
                  </a:lnTo>
                  <a:lnTo>
                    <a:pt x="183" y="155"/>
                  </a:lnTo>
                  <a:lnTo>
                    <a:pt x="184" y="158"/>
                  </a:lnTo>
                  <a:lnTo>
                    <a:pt x="185" y="162"/>
                  </a:lnTo>
                  <a:lnTo>
                    <a:pt x="187" y="166"/>
                  </a:lnTo>
                  <a:lnTo>
                    <a:pt x="188" y="169"/>
                  </a:lnTo>
                  <a:lnTo>
                    <a:pt x="189" y="173"/>
                  </a:lnTo>
                  <a:lnTo>
                    <a:pt x="190" y="177"/>
                  </a:lnTo>
                  <a:lnTo>
                    <a:pt x="191" y="180"/>
                  </a:lnTo>
                  <a:lnTo>
                    <a:pt x="192" y="184"/>
                  </a:lnTo>
                  <a:lnTo>
                    <a:pt x="194" y="187"/>
                  </a:lnTo>
                  <a:lnTo>
                    <a:pt x="195" y="190"/>
                  </a:lnTo>
                  <a:lnTo>
                    <a:pt x="196" y="194"/>
                  </a:lnTo>
                  <a:lnTo>
                    <a:pt x="197" y="197"/>
                  </a:lnTo>
                  <a:lnTo>
                    <a:pt x="198" y="200"/>
                  </a:lnTo>
                  <a:lnTo>
                    <a:pt x="199" y="203"/>
                  </a:lnTo>
                  <a:lnTo>
                    <a:pt x="201" y="206"/>
                  </a:lnTo>
                  <a:lnTo>
                    <a:pt x="202" y="209"/>
                  </a:lnTo>
                  <a:lnTo>
                    <a:pt x="203" y="212"/>
                  </a:lnTo>
                  <a:lnTo>
                    <a:pt x="204" y="215"/>
                  </a:lnTo>
                  <a:lnTo>
                    <a:pt x="205" y="217"/>
                  </a:lnTo>
                  <a:lnTo>
                    <a:pt x="206" y="220"/>
                  </a:lnTo>
                  <a:lnTo>
                    <a:pt x="208" y="222"/>
                  </a:lnTo>
                  <a:lnTo>
                    <a:pt x="209" y="225"/>
                  </a:lnTo>
                  <a:lnTo>
                    <a:pt x="210" y="227"/>
                  </a:lnTo>
                  <a:lnTo>
                    <a:pt x="211" y="229"/>
                  </a:lnTo>
                  <a:lnTo>
                    <a:pt x="212" y="231"/>
                  </a:lnTo>
                  <a:lnTo>
                    <a:pt x="213" y="233"/>
                  </a:lnTo>
                  <a:lnTo>
                    <a:pt x="214" y="235"/>
                  </a:lnTo>
                  <a:lnTo>
                    <a:pt x="216" y="237"/>
                  </a:lnTo>
                  <a:lnTo>
                    <a:pt x="217" y="238"/>
                  </a:lnTo>
                  <a:lnTo>
                    <a:pt x="218" y="240"/>
                  </a:lnTo>
                  <a:lnTo>
                    <a:pt x="219" y="241"/>
                  </a:lnTo>
                  <a:lnTo>
                    <a:pt x="220" y="242"/>
                  </a:lnTo>
                  <a:lnTo>
                    <a:pt x="221" y="244"/>
                  </a:lnTo>
                  <a:lnTo>
                    <a:pt x="223" y="245"/>
                  </a:lnTo>
                  <a:lnTo>
                    <a:pt x="224" y="245"/>
                  </a:lnTo>
                  <a:lnTo>
                    <a:pt x="225" y="246"/>
                  </a:lnTo>
                  <a:lnTo>
                    <a:pt x="226" y="247"/>
                  </a:lnTo>
                  <a:lnTo>
                    <a:pt x="227" y="247"/>
                  </a:lnTo>
                  <a:lnTo>
                    <a:pt x="228" y="248"/>
                  </a:lnTo>
                  <a:lnTo>
                    <a:pt x="230" y="248"/>
                  </a:lnTo>
                  <a:lnTo>
                    <a:pt x="231" y="248"/>
                  </a:lnTo>
                  <a:lnTo>
                    <a:pt x="232" y="248"/>
                  </a:lnTo>
                </a:path>
              </a:pathLst>
            </a:custGeom>
            <a:solidFill>
              <a:srgbClr val="A3D271"/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844" tIns="45922" rIns="91844" bIns="45922" numCol="1" anchor="t" anchorCtr="0" compatLnSpc="1">
              <a:prstTxWarp prst="textNoShape">
                <a:avLst/>
              </a:prstTxWarp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1808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496B3B8-3913-B318-8C16-7D1BC6FAB7B4}"/>
                </a:ext>
              </a:extLst>
            </p:cNvPr>
            <p:cNvCxnSpPr/>
            <p:nvPr/>
          </p:nvCxnSpPr>
          <p:spPr bwMode="auto">
            <a:xfrm>
              <a:off x="1144823" y="5931325"/>
              <a:ext cx="464313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8ADF965-74B5-E652-9F63-381E2311E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584" y="5796522"/>
              <a:ext cx="250438" cy="133475"/>
            </a:xfrm>
            <a:custGeom>
              <a:avLst/>
              <a:gdLst>
                <a:gd name="T0" fmla="*/ 3 w 232"/>
                <a:gd name="T1" fmla="*/ 248 h 248"/>
                <a:gd name="T2" fmla="*/ 8 w 232"/>
                <a:gd name="T3" fmla="*/ 245 h 248"/>
                <a:gd name="T4" fmla="*/ 13 w 232"/>
                <a:gd name="T5" fmla="*/ 241 h 248"/>
                <a:gd name="T6" fmla="*/ 17 w 232"/>
                <a:gd name="T7" fmla="*/ 235 h 248"/>
                <a:gd name="T8" fmla="*/ 22 w 232"/>
                <a:gd name="T9" fmla="*/ 227 h 248"/>
                <a:gd name="T10" fmla="*/ 27 w 232"/>
                <a:gd name="T11" fmla="*/ 217 h 248"/>
                <a:gd name="T12" fmla="*/ 31 w 232"/>
                <a:gd name="T13" fmla="*/ 206 h 248"/>
                <a:gd name="T14" fmla="*/ 36 w 232"/>
                <a:gd name="T15" fmla="*/ 194 h 248"/>
                <a:gd name="T16" fmla="*/ 41 w 232"/>
                <a:gd name="T17" fmla="*/ 180 h 248"/>
                <a:gd name="T18" fmla="*/ 45 w 232"/>
                <a:gd name="T19" fmla="*/ 166 h 248"/>
                <a:gd name="T20" fmla="*/ 50 w 232"/>
                <a:gd name="T21" fmla="*/ 151 h 248"/>
                <a:gd name="T22" fmla="*/ 55 w 232"/>
                <a:gd name="T23" fmla="*/ 135 h 248"/>
                <a:gd name="T24" fmla="*/ 59 w 232"/>
                <a:gd name="T25" fmla="*/ 120 h 248"/>
                <a:gd name="T26" fmla="*/ 64 w 232"/>
                <a:gd name="T27" fmla="*/ 104 h 248"/>
                <a:gd name="T28" fmla="*/ 69 w 232"/>
                <a:gd name="T29" fmla="*/ 89 h 248"/>
                <a:gd name="T30" fmla="*/ 73 w 232"/>
                <a:gd name="T31" fmla="*/ 74 h 248"/>
                <a:gd name="T32" fmla="*/ 78 w 232"/>
                <a:gd name="T33" fmla="*/ 60 h 248"/>
                <a:gd name="T34" fmla="*/ 83 w 232"/>
                <a:gd name="T35" fmla="*/ 47 h 248"/>
                <a:gd name="T36" fmla="*/ 87 w 232"/>
                <a:gd name="T37" fmla="*/ 36 h 248"/>
                <a:gd name="T38" fmla="*/ 92 w 232"/>
                <a:gd name="T39" fmla="*/ 26 h 248"/>
                <a:gd name="T40" fmla="*/ 97 w 232"/>
                <a:gd name="T41" fmla="*/ 17 h 248"/>
                <a:gd name="T42" fmla="*/ 101 w 232"/>
                <a:gd name="T43" fmla="*/ 10 h 248"/>
                <a:gd name="T44" fmla="*/ 106 w 232"/>
                <a:gd name="T45" fmla="*/ 5 h 248"/>
                <a:gd name="T46" fmla="*/ 111 w 232"/>
                <a:gd name="T47" fmla="*/ 2 h 248"/>
                <a:gd name="T48" fmla="*/ 115 w 232"/>
                <a:gd name="T49" fmla="*/ 0 h 248"/>
                <a:gd name="T50" fmla="*/ 120 w 232"/>
                <a:gd name="T51" fmla="*/ 1 h 248"/>
                <a:gd name="T52" fmla="*/ 125 w 232"/>
                <a:gd name="T53" fmla="*/ 4 h 248"/>
                <a:gd name="T54" fmla="*/ 129 w 232"/>
                <a:gd name="T55" fmla="*/ 9 h 248"/>
                <a:gd name="T56" fmla="*/ 134 w 232"/>
                <a:gd name="T57" fmla="*/ 15 h 248"/>
                <a:gd name="T58" fmla="*/ 139 w 232"/>
                <a:gd name="T59" fmla="*/ 23 h 248"/>
                <a:gd name="T60" fmla="*/ 143 w 232"/>
                <a:gd name="T61" fmla="*/ 33 h 248"/>
                <a:gd name="T62" fmla="*/ 148 w 232"/>
                <a:gd name="T63" fmla="*/ 44 h 248"/>
                <a:gd name="T64" fmla="*/ 153 w 232"/>
                <a:gd name="T65" fmla="*/ 57 h 248"/>
                <a:gd name="T66" fmla="*/ 157 w 232"/>
                <a:gd name="T67" fmla="*/ 71 h 248"/>
                <a:gd name="T68" fmla="*/ 162 w 232"/>
                <a:gd name="T69" fmla="*/ 85 h 248"/>
                <a:gd name="T70" fmla="*/ 167 w 232"/>
                <a:gd name="T71" fmla="*/ 100 h 248"/>
                <a:gd name="T72" fmla="*/ 171 w 232"/>
                <a:gd name="T73" fmla="*/ 116 h 248"/>
                <a:gd name="T74" fmla="*/ 176 w 232"/>
                <a:gd name="T75" fmla="*/ 131 h 248"/>
                <a:gd name="T76" fmla="*/ 181 w 232"/>
                <a:gd name="T77" fmla="*/ 147 h 248"/>
                <a:gd name="T78" fmla="*/ 185 w 232"/>
                <a:gd name="T79" fmla="*/ 162 h 248"/>
                <a:gd name="T80" fmla="*/ 190 w 232"/>
                <a:gd name="T81" fmla="*/ 177 h 248"/>
                <a:gd name="T82" fmla="*/ 195 w 232"/>
                <a:gd name="T83" fmla="*/ 190 h 248"/>
                <a:gd name="T84" fmla="*/ 199 w 232"/>
                <a:gd name="T85" fmla="*/ 203 h 248"/>
                <a:gd name="T86" fmla="*/ 204 w 232"/>
                <a:gd name="T87" fmla="*/ 215 h 248"/>
                <a:gd name="T88" fmla="*/ 209 w 232"/>
                <a:gd name="T89" fmla="*/ 225 h 248"/>
                <a:gd name="T90" fmla="*/ 213 w 232"/>
                <a:gd name="T91" fmla="*/ 233 h 248"/>
                <a:gd name="T92" fmla="*/ 218 w 232"/>
                <a:gd name="T93" fmla="*/ 240 h 248"/>
                <a:gd name="T94" fmla="*/ 223 w 232"/>
                <a:gd name="T95" fmla="*/ 245 h 248"/>
                <a:gd name="T96" fmla="*/ 227 w 232"/>
                <a:gd name="T97" fmla="*/ 247 h 248"/>
                <a:gd name="T98" fmla="*/ 232 w 232"/>
                <a:gd name="T9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248">
                  <a:moveTo>
                    <a:pt x="0" y="248"/>
                  </a:moveTo>
                  <a:lnTo>
                    <a:pt x="1" y="248"/>
                  </a:lnTo>
                  <a:lnTo>
                    <a:pt x="2" y="248"/>
                  </a:lnTo>
                  <a:lnTo>
                    <a:pt x="3" y="248"/>
                  </a:lnTo>
                  <a:lnTo>
                    <a:pt x="5" y="247"/>
                  </a:lnTo>
                  <a:lnTo>
                    <a:pt x="6" y="247"/>
                  </a:lnTo>
                  <a:lnTo>
                    <a:pt x="7" y="246"/>
                  </a:lnTo>
                  <a:lnTo>
                    <a:pt x="8" y="245"/>
                  </a:lnTo>
                  <a:lnTo>
                    <a:pt x="9" y="245"/>
                  </a:lnTo>
                  <a:lnTo>
                    <a:pt x="10" y="244"/>
                  </a:lnTo>
                  <a:lnTo>
                    <a:pt x="12" y="242"/>
                  </a:lnTo>
                  <a:lnTo>
                    <a:pt x="13" y="241"/>
                  </a:lnTo>
                  <a:lnTo>
                    <a:pt x="14" y="240"/>
                  </a:lnTo>
                  <a:lnTo>
                    <a:pt x="15" y="238"/>
                  </a:lnTo>
                  <a:lnTo>
                    <a:pt x="16" y="237"/>
                  </a:lnTo>
                  <a:lnTo>
                    <a:pt x="17" y="235"/>
                  </a:lnTo>
                  <a:lnTo>
                    <a:pt x="19" y="233"/>
                  </a:lnTo>
                  <a:lnTo>
                    <a:pt x="20" y="231"/>
                  </a:lnTo>
                  <a:lnTo>
                    <a:pt x="21" y="229"/>
                  </a:lnTo>
                  <a:lnTo>
                    <a:pt x="22" y="227"/>
                  </a:lnTo>
                  <a:lnTo>
                    <a:pt x="23" y="225"/>
                  </a:lnTo>
                  <a:lnTo>
                    <a:pt x="24" y="222"/>
                  </a:lnTo>
                  <a:lnTo>
                    <a:pt x="26" y="220"/>
                  </a:lnTo>
                  <a:lnTo>
                    <a:pt x="27" y="217"/>
                  </a:lnTo>
                  <a:lnTo>
                    <a:pt x="28" y="215"/>
                  </a:lnTo>
                  <a:lnTo>
                    <a:pt x="29" y="212"/>
                  </a:lnTo>
                  <a:lnTo>
                    <a:pt x="30" y="209"/>
                  </a:lnTo>
                  <a:lnTo>
                    <a:pt x="31" y="206"/>
                  </a:lnTo>
                  <a:lnTo>
                    <a:pt x="33" y="203"/>
                  </a:lnTo>
                  <a:lnTo>
                    <a:pt x="34" y="200"/>
                  </a:lnTo>
                  <a:lnTo>
                    <a:pt x="35" y="197"/>
                  </a:lnTo>
                  <a:lnTo>
                    <a:pt x="36" y="194"/>
                  </a:lnTo>
                  <a:lnTo>
                    <a:pt x="37" y="190"/>
                  </a:lnTo>
                  <a:lnTo>
                    <a:pt x="38" y="187"/>
                  </a:lnTo>
                  <a:lnTo>
                    <a:pt x="40" y="184"/>
                  </a:lnTo>
                  <a:lnTo>
                    <a:pt x="41" y="180"/>
                  </a:lnTo>
                  <a:lnTo>
                    <a:pt x="42" y="177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5" y="166"/>
                  </a:lnTo>
                  <a:lnTo>
                    <a:pt x="47" y="162"/>
                  </a:lnTo>
                  <a:lnTo>
                    <a:pt x="48" y="158"/>
                  </a:lnTo>
                  <a:lnTo>
                    <a:pt x="49" y="155"/>
                  </a:lnTo>
                  <a:lnTo>
                    <a:pt x="50" y="151"/>
                  </a:lnTo>
                  <a:lnTo>
                    <a:pt x="51" y="147"/>
                  </a:lnTo>
                  <a:lnTo>
                    <a:pt x="52" y="143"/>
                  </a:lnTo>
                  <a:lnTo>
                    <a:pt x="54" y="139"/>
                  </a:lnTo>
                  <a:lnTo>
                    <a:pt x="55" y="135"/>
                  </a:lnTo>
                  <a:lnTo>
                    <a:pt x="56" y="131"/>
                  </a:lnTo>
                  <a:lnTo>
                    <a:pt x="57" y="127"/>
                  </a:lnTo>
                  <a:lnTo>
                    <a:pt x="58" y="124"/>
                  </a:lnTo>
                  <a:lnTo>
                    <a:pt x="59" y="120"/>
                  </a:lnTo>
                  <a:lnTo>
                    <a:pt x="61" y="116"/>
                  </a:lnTo>
                  <a:lnTo>
                    <a:pt x="62" y="112"/>
                  </a:lnTo>
                  <a:lnTo>
                    <a:pt x="63" y="108"/>
                  </a:lnTo>
                  <a:lnTo>
                    <a:pt x="64" y="104"/>
                  </a:lnTo>
                  <a:lnTo>
                    <a:pt x="65" y="100"/>
                  </a:lnTo>
                  <a:lnTo>
                    <a:pt x="66" y="96"/>
                  </a:lnTo>
                  <a:lnTo>
                    <a:pt x="68" y="93"/>
                  </a:lnTo>
                  <a:lnTo>
                    <a:pt x="69" y="89"/>
                  </a:lnTo>
                  <a:lnTo>
                    <a:pt x="70" y="85"/>
                  </a:lnTo>
                  <a:lnTo>
                    <a:pt x="71" y="81"/>
                  </a:lnTo>
                  <a:lnTo>
                    <a:pt x="72" y="78"/>
                  </a:lnTo>
                  <a:lnTo>
                    <a:pt x="73" y="74"/>
                  </a:lnTo>
                  <a:lnTo>
                    <a:pt x="75" y="71"/>
                  </a:lnTo>
                  <a:lnTo>
                    <a:pt x="76" y="67"/>
                  </a:lnTo>
                  <a:lnTo>
                    <a:pt x="77" y="64"/>
                  </a:lnTo>
                  <a:lnTo>
                    <a:pt x="78" y="60"/>
                  </a:lnTo>
                  <a:lnTo>
                    <a:pt x="79" y="57"/>
                  </a:lnTo>
                  <a:lnTo>
                    <a:pt x="80" y="54"/>
                  </a:lnTo>
                  <a:lnTo>
                    <a:pt x="82" y="50"/>
                  </a:lnTo>
                  <a:lnTo>
                    <a:pt x="83" y="47"/>
                  </a:lnTo>
                  <a:lnTo>
                    <a:pt x="84" y="44"/>
                  </a:lnTo>
                  <a:lnTo>
                    <a:pt x="85" y="41"/>
                  </a:lnTo>
                  <a:lnTo>
                    <a:pt x="86" y="39"/>
                  </a:lnTo>
                  <a:lnTo>
                    <a:pt x="87" y="36"/>
                  </a:lnTo>
                  <a:lnTo>
                    <a:pt x="89" y="33"/>
                  </a:lnTo>
                  <a:lnTo>
                    <a:pt x="90" y="30"/>
                  </a:lnTo>
                  <a:lnTo>
                    <a:pt x="91" y="28"/>
                  </a:lnTo>
                  <a:lnTo>
                    <a:pt x="92" y="26"/>
                  </a:lnTo>
                  <a:lnTo>
                    <a:pt x="93" y="23"/>
                  </a:lnTo>
                  <a:lnTo>
                    <a:pt x="94" y="21"/>
                  </a:lnTo>
                  <a:lnTo>
                    <a:pt x="96" y="19"/>
                  </a:lnTo>
                  <a:lnTo>
                    <a:pt x="97" y="17"/>
                  </a:lnTo>
                  <a:lnTo>
                    <a:pt x="98" y="15"/>
                  </a:lnTo>
                  <a:lnTo>
                    <a:pt x="99" y="13"/>
                  </a:lnTo>
                  <a:lnTo>
                    <a:pt x="100" y="12"/>
                  </a:lnTo>
                  <a:lnTo>
                    <a:pt x="101" y="10"/>
                  </a:lnTo>
                  <a:lnTo>
                    <a:pt x="103" y="9"/>
                  </a:lnTo>
                  <a:lnTo>
                    <a:pt x="104" y="7"/>
                  </a:lnTo>
                  <a:lnTo>
                    <a:pt x="105" y="6"/>
                  </a:lnTo>
                  <a:lnTo>
                    <a:pt x="106" y="5"/>
                  </a:lnTo>
                  <a:lnTo>
                    <a:pt x="107" y="4"/>
                  </a:lnTo>
                  <a:lnTo>
                    <a:pt x="108" y="3"/>
                  </a:lnTo>
                  <a:lnTo>
                    <a:pt x="110" y="2"/>
                  </a:lnTo>
                  <a:lnTo>
                    <a:pt x="111" y="2"/>
                  </a:lnTo>
                  <a:lnTo>
                    <a:pt x="112" y="1"/>
                  </a:lnTo>
                  <a:lnTo>
                    <a:pt x="113" y="1"/>
                  </a:lnTo>
                  <a:lnTo>
                    <a:pt x="114" y="1"/>
                  </a:lnTo>
                  <a:lnTo>
                    <a:pt x="115" y="0"/>
                  </a:lnTo>
                  <a:lnTo>
                    <a:pt x="117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0" y="1"/>
                  </a:lnTo>
                  <a:lnTo>
                    <a:pt x="121" y="2"/>
                  </a:lnTo>
                  <a:lnTo>
                    <a:pt x="122" y="2"/>
                  </a:lnTo>
                  <a:lnTo>
                    <a:pt x="124" y="3"/>
                  </a:lnTo>
                  <a:lnTo>
                    <a:pt x="125" y="4"/>
                  </a:lnTo>
                  <a:lnTo>
                    <a:pt x="126" y="5"/>
                  </a:lnTo>
                  <a:lnTo>
                    <a:pt x="127" y="6"/>
                  </a:lnTo>
                  <a:lnTo>
                    <a:pt x="128" y="7"/>
                  </a:lnTo>
                  <a:lnTo>
                    <a:pt x="129" y="9"/>
                  </a:lnTo>
                  <a:lnTo>
                    <a:pt x="131" y="10"/>
                  </a:lnTo>
                  <a:lnTo>
                    <a:pt x="132" y="12"/>
                  </a:lnTo>
                  <a:lnTo>
                    <a:pt x="133" y="13"/>
                  </a:lnTo>
                  <a:lnTo>
                    <a:pt x="134" y="15"/>
                  </a:lnTo>
                  <a:lnTo>
                    <a:pt x="135" y="17"/>
                  </a:lnTo>
                  <a:lnTo>
                    <a:pt x="136" y="19"/>
                  </a:lnTo>
                  <a:lnTo>
                    <a:pt x="138" y="21"/>
                  </a:lnTo>
                  <a:lnTo>
                    <a:pt x="139" y="23"/>
                  </a:lnTo>
                  <a:lnTo>
                    <a:pt x="140" y="26"/>
                  </a:lnTo>
                  <a:lnTo>
                    <a:pt x="141" y="28"/>
                  </a:lnTo>
                  <a:lnTo>
                    <a:pt x="142" y="30"/>
                  </a:lnTo>
                  <a:lnTo>
                    <a:pt x="143" y="33"/>
                  </a:lnTo>
                  <a:lnTo>
                    <a:pt x="145" y="36"/>
                  </a:lnTo>
                  <a:lnTo>
                    <a:pt x="146" y="39"/>
                  </a:lnTo>
                  <a:lnTo>
                    <a:pt x="147" y="41"/>
                  </a:lnTo>
                  <a:lnTo>
                    <a:pt x="148" y="44"/>
                  </a:lnTo>
                  <a:lnTo>
                    <a:pt x="149" y="47"/>
                  </a:lnTo>
                  <a:lnTo>
                    <a:pt x="150" y="50"/>
                  </a:lnTo>
                  <a:lnTo>
                    <a:pt x="152" y="54"/>
                  </a:lnTo>
                  <a:lnTo>
                    <a:pt x="153" y="57"/>
                  </a:lnTo>
                  <a:lnTo>
                    <a:pt x="154" y="60"/>
                  </a:lnTo>
                  <a:lnTo>
                    <a:pt x="155" y="64"/>
                  </a:lnTo>
                  <a:lnTo>
                    <a:pt x="156" y="67"/>
                  </a:lnTo>
                  <a:lnTo>
                    <a:pt x="157" y="71"/>
                  </a:lnTo>
                  <a:lnTo>
                    <a:pt x="159" y="74"/>
                  </a:lnTo>
                  <a:lnTo>
                    <a:pt x="160" y="78"/>
                  </a:lnTo>
                  <a:lnTo>
                    <a:pt x="161" y="81"/>
                  </a:lnTo>
                  <a:lnTo>
                    <a:pt x="162" y="85"/>
                  </a:lnTo>
                  <a:lnTo>
                    <a:pt x="163" y="89"/>
                  </a:lnTo>
                  <a:lnTo>
                    <a:pt x="164" y="93"/>
                  </a:lnTo>
                  <a:lnTo>
                    <a:pt x="166" y="96"/>
                  </a:lnTo>
                  <a:lnTo>
                    <a:pt x="167" y="100"/>
                  </a:lnTo>
                  <a:lnTo>
                    <a:pt x="168" y="104"/>
                  </a:lnTo>
                  <a:lnTo>
                    <a:pt x="169" y="108"/>
                  </a:lnTo>
                  <a:lnTo>
                    <a:pt x="170" y="112"/>
                  </a:lnTo>
                  <a:lnTo>
                    <a:pt x="171" y="116"/>
                  </a:lnTo>
                  <a:lnTo>
                    <a:pt x="173" y="120"/>
                  </a:lnTo>
                  <a:lnTo>
                    <a:pt x="174" y="124"/>
                  </a:lnTo>
                  <a:lnTo>
                    <a:pt x="175" y="127"/>
                  </a:lnTo>
                  <a:lnTo>
                    <a:pt x="176" y="131"/>
                  </a:lnTo>
                  <a:lnTo>
                    <a:pt x="177" y="135"/>
                  </a:lnTo>
                  <a:lnTo>
                    <a:pt x="178" y="139"/>
                  </a:lnTo>
                  <a:lnTo>
                    <a:pt x="180" y="143"/>
                  </a:lnTo>
                  <a:lnTo>
                    <a:pt x="181" y="147"/>
                  </a:lnTo>
                  <a:lnTo>
                    <a:pt x="182" y="151"/>
                  </a:lnTo>
                  <a:lnTo>
                    <a:pt x="183" y="155"/>
                  </a:lnTo>
                  <a:lnTo>
                    <a:pt x="184" y="158"/>
                  </a:lnTo>
                  <a:lnTo>
                    <a:pt x="185" y="162"/>
                  </a:lnTo>
                  <a:lnTo>
                    <a:pt x="187" y="166"/>
                  </a:lnTo>
                  <a:lnTo>
                    <a:pt x="188" y="169"/>
                  </a:lnTo>
                  <a:lnTo>
                    <a:pt x="189" y="173"/>
                  </a:lnTo>
                  <a:lnTo>
                    <a:pt x="190" y="177"/>
                  </a:lnTo>
                  <a:lnTo>
                    <a:pt x="191" y="180"/>
                  </a:lnTo>
                  <a:lnTo>
                    <a:pt x="192" y="184"/>
                  </a:lnTo>
                  <a:lnTo>
                    <a:pt x="194" y="187"/>
                  </a:lnTo>
                  <a:lnTo>
                    <a:pt x="195" y="190"/>
                  </a:lnTo>
                  <a:lnTo>
                    <a:pt x="196" y="194"/>
                  </a:lnTo>
                  <a:lnTo>
                    <a:pt x="197" y="197"/>
                  </a:lnTo>
                  <a:lnTo>
                    <a:pt x="198" y="200"/>
                  </a:lnTo>
                  <a:lnTo>
                    <a:pt x="199" y="203"/>
                  </a:lnTo>
                  <a:lnTo>
                    <a:pt x="201" y="206"/>
                  </a:lnTo>
                  <a:lnTo>
                    <a:pt x="202" y="209"/>
                  </a:lnTo>
                  <a:lnTo>
                    <a:pt x="203" y="212"/>
                  </a:lnTo>
                  <a:lnTo>
                    <a:pt x="204" y="215"/>
                  </a:lnTo>
                  <a:lnTo>
                    <a:pt x="205" y="217"/>
                  </a:lnTo>
                  <a:lnTo>
                    <a:pt x="206" y="220"/>
                  </a:lnTo>
                  <a:lnTo>
                    <a:pt x="208" y="222"/>
                  </a:lnTo>
                  <a:lnTo>
                    <a:pt x="209" y="225"/>
                  </a:lnTo>
                  <a:lnTo>
                    <a:pt x="210" y="227"/>
                  </a:lnTo>
                  <a:lnTo>
                    <a:pt x="211" y="229"/>
                  </a:lnTo>
                  <a:lnTo>
                    <a:pt x="212" y="231"/>
                  </a:lnTo>
                  <a:lnTo>
                    <a:pt x="213" y="233"/>
                  </a:lnTo>
                  <a:lnTo>
                    <a:pt x="214" y="235"/>
                  </a:lnTo>
                  <a:lnTo>
                    <a:pt x="216" y="237"/>
                  </a:lnTo>
                  <a:lnTo>
                    <a:pt x="217" y="238"/>
                  </a:lnTo>
                  <a:lnTo>
                    <a:pt x="218" y="240"/>
                  </a:lnTo>
                  <a:lnTo>
                    <a:pt x="219" y="241"/>
                  </a:lnTo>
                  <a:lnTo>
                    <a:pt x="220" y="242"/>
                  </a:lnTo>
                  <a:lnTo>
                    <a:pt x="221" y="244"/>
                  </a:lnTo>
                  <a:lnTo>
                    <a:pt x="223" y="245"/>
                  </a:lnTo>
                  <a:lnTo>
                    <a:pt x="224" y="245"/>
                  </a:lnTo>
                  <a:lnTo>
                    <a:pt x="225" y="246"/>
                  </a:lnTo>
                  <a:lnTo>
                    <a:pt x="226" y="247"/>
                  </a:lnTo>
                  <a:lnTo>
                    <a:pt x="227" y="247"/>
                  </a:lnTo>
                  <a:lnTo>
                    <a:pt x="228" y="248"/>
                  </a:lnTo>
                  <a:lnTo>
                    <a:pt x="230" y="248"/>
                  </a:lnTo>
                  <a:lnTo>
                    <a:pt x="231" y="248"/>
                  </a:lnTo>
                  <a:lnTo>
                    <a:pt x="232" y="248"/>
                  </a:lnTo>
                </a:path>
              </a:pathLst>
            </a:custGeom>
            <a:solidFill>
              <a:srgbClr val="A3D271"/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844" tIns="45922" rIns="91844" bIns="45922" numCol="1" anchor="t" anchorCtr="0" compatLnSpc="1">
              <a:prstTxWarp prst="textNoShape">
                <a:avLst/>
              </a:prstTxWarp>
            </a:bodyPr>
            <a:lstStyle/>
            <a:p>
              <a:pPr algn="l" rtl="0" fontAlgn="base">
                <a:spcBef>
                  <a:spcPct val="0"/>
                </a:spcBef>
                <a:spcAft>
                  <a:spcPct val="0"/>
                </a:spcAft>
              </a:pPr>
              <a:endParaRPr lang="en-US" sz="1808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770060-0792-EABE-B801-41FF3966C46F}"/>
                </a:ext>
              </a:extLst>
            </p:cNvPr>
            <p:cNvCxnSpPr/>
            <p:nvPr/>
          </p:nvCxnSpPr>
          <p:spPr bwMode="auto">
            <a:xfrm>
              <a:off x="2089646" y="5929997"/>
              <a:ext cx="464313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5E97D06-E6A2-7377-2821-BF25BEAF31B8}"/>
              </a:ext>
            </a:extLst>
          </p:cNvPr>
          <p:cNvSpPr txBox="1">
            <a:spLocks/>
          </p:cNvSpPr>
          <p:nvPr/>
        </p:nvSpPr>
        <p:spPr>
          <a:xfrm>
            <a:off x="322113" y="301298"/>
            <a:ext cx="10234787" cy="560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Experimental data for the many-body tunneling (3e tunneling )</a:t>
            </a:r>
          </a:p>
        </p:txBody>
      </p:sp>
    </p:spTree>
    <p:extLst>
      <p:ext uri="{BB962C8B-B14F-4D97-AF65-F5344CB8AC3E}">
        <p14:creationId xmlns:p14="http://schemas.microsoft.com/office/powerpoint/2010/main" val="375478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3E511E-03A3-BD4F-10FB-1A155C24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2010735"/>
            <a:ext cx="7772400" cy="324293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3CACD01-D6AD-C3A8-DD81-114929059A74}"/>
              </a:ext>
            </a:extLst>
          </p:cNvPr>
          <p:cNvSpPr txBox="1">
            <a:spLocks/>
          </p:cNvSpPr>
          <p:nvPr/>
        </p:nvSpPr>
        <p:spPr>
          <a:xfrm>
            <a:off x="322113" y="301298"/>
            <a:ext cx="10234787" cy="560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Experimental data for the many-body tunneling (1e and 3e tunneling )</a:t>
            </a:r>
          </a:p>
        </p:txBody>
      </p:sp>
    </p:spTree>
    <p:extLst>
      <p:ext uri="{BB962C8B-B14F-4D97-AF65-F5344CB8AC3E}">
        <p14:creationId xmlns:p14="http://schemas.microsoft.com/office/powerpoint/2010/main" val="253264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4A18CE3D-0DCE-E1AC-6833-07F40ED2E94A}"/>
              </a:ext>
            </a:extLst>
          </p:cNvPr>
          <p:cNvSpPr txBox="1">
            <a:spLocks/>
          </p:cNvSpPr>
          <p:nvPr/>
        </p:nvSpPr>
        <p:spPr>
          <a:xfrm>
            <a:off x="250996" y="6328"/>
            <a:ext cx="6945140" cy="4706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Experimental data for the many-body tunneling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Table 1040">
                <a:extLst>
                  <a:ext uri="{FF2B5EF4-FFF2-40B4-BE49-F238E27FC236}">
                    <a16:creationId xmlns:a16="http://schemas.microsoft.com/office/drawing/2014/main" id="{F973E48D-54BE-CCE3-376C-1C2070AFFC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9968052"/>
                  </p:ext>
                </p:extLst>
              </p:nvPr>
            </p:nvGraphicFramePr>
            <p:xfrm>
              <a:off x="8923446" y="4223903"/>
              <a:ext cx="2369746" cy="20041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080">
                      <a:extLst>
                        <a:ext uri="{9D8B030D-6E8A-4147-A177-3AD203B41FA5}">
                          <a16:colId xmlns:a16="http://schemas.microsoft.com/office/drawing/2014/main" val="810687893"/>
                        </a:ext>
                      </a:extLst>
                    </a:gridCol>
                    <a:gridCol w="1639666">
                      <a:extLst>
                        <a:ext uri="{9D8B030D-6E8A-4147-A177-3AD203B41FA5}">
                          <a16:colId xmlns:a16="http://schemas.microsoft.com/office/drawing/2014/main" val="1527673070"/>
                        </a:ext>
                      </a:extLst>
                    </a:gridCol>
                  </a:tblGrid>
                  <a:tr h="294775">
                    <a:tc>
                      <a:txBody>
                        <a:bodyPr/>
                        <a:lstStyle/>
                        <a:p>
                          <a:r>
                            <a:rPr lang="hu-HU" sz="20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hu-HU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0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hu-HU" sz="2000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sub>
                              </m:sSub>
                            </m:oMath>
                          </a14:m>
                          <a:r>
                            <a:rPr lang="hu-HU" sz="2000" dirty="0"/>
                            <a:t>[</a:t>
                          </a:r>
                          <a:r>
                            <a:rPr lang="hu-HU" sz="2000" dirty="0" err="1"/>
                            <a:t>mV</a:t>
                          </a:r>
                          <a:r>
                            <a:rPr lang="hu-HU" sz="2000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833558"/>
                      </a:ext>
                    </a:extLst>
                  </a:tr>
                  <a:tr h="176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104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7238541"/>
                      </a:ext>
                    </a:extLst>
                  </a:tr>
                  <a:tr h="2848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350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7158419"/>
                      </a:ext>
                    </a:extLst>
                  </a:tr>
                  <a:tr h="2848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685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4367339"/>
                      </a:ext>
                    </a:extLst>
                  </a:tr>
                  <a:tr h="2848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897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97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Table 1040">
                <a:extLst>
                  <a:ext uri="{FF2B5EF4-FFF2-40B4-BE49-F238E27FC236}">
                    <a16:creationId xmlns:a16="http://schemas.microsoft.com/office/drawing/2014/main" id="{F973E48D-54BE-CCE3-376C-1C2070AFFC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9968052"/>
                  </p:ext>
                </p:extLst>
              </p:nvPr>
            </p:nvGraphicFramePr>
            <p:xfrm>
              <a:off x="8923446" y="4223903"/>
              <a:ext cx="2369746" cy="20041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0080">
                      <a:extLst>
                        <a:ext uri="{9D8B030D-6E8A-4147-A177-3AD203B41FA5}">
                          <a16:colId xmlns:a16="http://schemas.microsoft.com/office/drawing/2014/main" val="810687893"/>
                        </a:ext>
                      </a:extLst>
                    </a:gridCol>
                    <a:gridCol w="1639666">
                      <a:extLst>
                        <a:ext uri="{9D8B030D-6E8A-4147-A177-3AD203B41FA5}">
                          <a16:colId xmlns:a16="http://schemas.microsoft.com/office/drawing/2014/main" val="1527673070"/>
                        </a:ext>
                      </a:extLst>
                    </a:gridCol>
                  </a:tblGrid>
                  <a:tr h="419227">
                    <a:tc>
                      <a:txBody>
                        <a:bodyPr/>
                        <a:lstStyle/>
                        <a:p>
                          <a:r>
                            <a:rPr lang="hu-HU" sz="20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RO"/>
                        </a:p>
                      </a:txBody>
                      <a:tcPr>
                        <a:blipFill>
                          <a:blip r:embed="rId2"/>
                          <a:stretch>
                            <a:fillRect l="-45385" t="-9091" r="-1538" b="-4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83355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104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723854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350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71584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685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436733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897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59785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7D98821-964F-344E-8728-DC392CD27E89}"/>
                  </a:ext>
                </a:extLst>
              </p:cNvPr>
              <p:cNvSpPr txBox="1"/>
              <p:nvPr/>
            </p:nvSpPr>
            <p:spPr>
              <a:xfrm>
                <a:off x="4582635" y="3612442"/>
                <a:ext cx="1055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7D98821-964F-344E-8728-DC392CD27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635" y="3612442"/>
                <a:ext cx="105599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 731">
            <a:extLst>
              <a:ext uri="{FF2B5EF4-FFF2-40B4-BE49-F238E27FC236}">
                <a16:creationId xmlns:a16="http://schemas.microsoft.com/office/drawing/2014/main" id="{915B837E-F199-50C3-AAE1-F7D9C9107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1271588"/>
            <a:ext cx="7775575" cy="20843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8" name="Line 732">
            <a:extLst>
              <a:ext uri="{FF2B5EF4-FFF2-40B4-BE49-F238E27FC236}">
                <a16:creationId xmlns:a16="http://schemas.microsoft.com/office/drawing/2014/main" id="{D787D2E6-1D26-30A9-BE30-960828BD2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6663" y="3355975"/>
            <a:ext cx="7775575" cy="0"/>
          </a:xfrm>
          <a:prstGeom prst="line">
            <a:avLst/>
          </a:prstGeom>
          <a:noFill/>
          <a:ln w="2857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733">
            <a:extLst>
              <a:ext uri="{FF2B5EF4-FFF2-40B4-BE49-F238E27FC236}">
                <a16:creationId xmlns:a16="http://schemas.microsoft.com/office/drawing/2014/main" id="{EF3B9C40-B036-BDF8-27D0-0FE094557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6663" y="1271588"/>
            <a:ext cx="7775575" cy="0"/>
          </a:xfrm>
          <a:prstGeom prst="line">
            <a:avLst/>
          </a:prstGeom>
          <a:noFill/>
          <a:ln w="2857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734">
            <a:extLst>
              <a:ext uri="{FF2B5EF4-FFF2-40B4-BE49-F238E27FC236}">
                <a16:creationId xmlns:a16="http://schemas.microsoft.com/office/drawing/2014/main" id="{9558F586-2764-FB48-ABC6-1EFA2B5977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6550" y="32781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735">
            <a:extLst>
              <a:ext uri="{FF2B5EF4-FFF2-40B4-BE49-F238E27FC236}">
                <a16:creationId xmlns:a16="http://schemas.microsoft.com/office/drawing/2014/main" id="{35C340BD-E6FD-DC38-6309-BE0633988F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7913" y="32781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736">
            <a:extLst>
              <a:ext uri="{FF2B5EF4-FFF2-40B4-BE49-F238E27FC236}">
                <a16:creationId xmlns:a16="http://schemas.microsoft.com/office/drawing/2014/main" id="{9FFA6A25-A881-BD24-07EA-2FD0E668C9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7688" y="32781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737">
            <a:extLst>
              <a:ext uri="{FF2B5EF4-FFF2-40B4-BE49-F238E27FC236}">
                <a16:creationId xmlns:a16="http://schemas.microsoft.com/office/drawing/2014/main" id="{F929AC99-1121-C24D-EF1B-2D9B909DC4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32781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Line 738">
            <a:extLst>
              <a:ext uri="{FF2B5EF4-FFF2-40B4-BE49-F238E27FC236}">
                <a16:creationId xmlns:a16="http://schemas.microsoft.com/office/drawing/2014/main" id="{D94DF21F-1711-1696-4101-051B8C90E2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8825" y="32781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Line 739">
            <a:extLst>
              <a:ext uri="{FF2B5EF4-FFF2-40B4-BE49-F238E27FC236}">
                <a16:creationId xmlns:a16="http://schemas.microsoft.com/office/drawing/2014/main" id="{F77669B9-3CA6-25A2-C670-2B3F75F3DF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8600" y="32781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Line 740">
            <a:extLst>
              <a:ext uri="{FF2B5EF4-FFF2-40B4-BE49-F238E27FC236}">
                <a16:creationId xmlns:a16="http://schemas.microsoft.com/office/drawing/2014/main" id="{FD3489F6-CA5A-4BE4-9557-60E3317066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9963" y="32781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741">
            <a:extLst>
              <a:ext uri="{FF2B5EF4-FFF2-40B4-BE49-F238E27FC236}">
                <a16:creationId xmlns:a16="http://schemas.microsoft.com/office/drawing/2014/main" id="{C9EEB66A-F8AD-0A68-F917-BD53E88754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9738" y="32781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Line 742">
            <a:extLst>
              <a:ext uri="{FF2B5EF4-FFF2-40B4-BE49-F238E27FC236}">
                <a16:creationId xmlns:a16="http://schemas.microsoft.com/office/drawing/2014/main" id="{2063D521-8B44-9BA8-74DE-AFBA51C38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1100" y="32781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743">
            <a:extLst>
              <a:ext uri="{FF2B5EF4-FFF2-40B4-BE49-F238E27FC236}">
                <a16:creationId xmlns:a16="http://schemas.microsoft.com/office/drawing/2014/main" id="{FD9DE720-40D7-905D-620E-BBFEABD880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0875" y="32781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744">
            <a:extLst>
              <a:ext uri="{FF2B5EF4-FFF2-40B4-BE49-F238E27FC236}">
                <a16:creationId xmlns:a16="http://schemas.microsoft.com/office/drawing/2014/main" id="{711F36FF-5A69-246E-919D-629E5AB77D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12238" y="32781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Line 745">
            <a:extLst>
              <a:ext uri="{FF2B5EF4-FFF2-40B4-BE49-F238E27FC236}">
                <a16:creationId xmlns:a16="http://schemas.microsoft.com/office/drawing/2014/main" id="{AE688530-80E9-72A0-4D73-615D8A129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6550" y="12715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Line 746">
            <a:extLst>
              <a:ext uri="{FF2B5EF4-FFF2-40B4-BE49-F238E27FC236}">
                <a16:creationId xmlns:a16="http://schemas.microsoft.com/office/drawing/2014/main" id="{4CC3FBB7-C975-ED07-E6B3-5B755AA76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7913" y="12715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747">
            <a:extLst>
              <a:ext uri="{FF2B5EF4-FFF2-40B4-BE49-F238E27FC236}">
                <a16:creationId xmlns:a16="http://schemas.microsoft.com/office/drawing/2014/main" id="{F7F5AF63-8425-1274-D34F-889985604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688" y="12715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Line 748">
            <a:extLst>
              <a:ext uri="{FF2B5EF4-FFF2-40B4-BE49-F238E27FC236}">
                <a16:creationId xmlns:a16="http://schemas.microsoft.com/office/drawing/2014/main" id="{E9B4A57D-F02B-65CF-DAD0-4AFE0DFCB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12715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749">
            <a:extLst>
              <a:ext uri="{FF2B5EF4-FFF2-40B4-BE49-F238E27FC236}">
                <a16:creationId xmlns:a16="http://schemas.microsoft.com/office/drawing/2014/main" id="{352099AB-5228-3A63-8F60-1E005D495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825" y="12715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Line 750">
            <a:extLst>
              <a:ext uri="{FF2B5EF4-FFF2-40B4-BE49-F238E27FC236}">
                <a16:creationId xmlns:a16="http://schemas.microsoft.com/office/drawing/2014/main" id="{20512842-8FBE-6BE9-EFB7-62D729F26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0" y="12715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Line 751">
            <a:extLst>
              <a:ext uri="{FF2B5EF4-FFF2-40B4-BE49-F238E27FC236}">
                <a16:creationId xmlns:a16="http://schemas.microsoft.com/office/drawing/2014/main" id="{25387796-FC15-3CC6-D247-1685969F2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963" y="12715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Line 752">
            <a:extLst>
              <a:ext uri="{FF2B5EF4-FFF2-40B4-BE49-F238E27FC236}">
                <a16:creationId xmlns:a16="http://schemas.microsoft.com/office/drawing/2014/main" id="{11AA02EA-57A5-F0A9-6B01-60EF00EF7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9738" y="12715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Line 753">
            <a:extLst>
              <a:ext uri="{FF2B5EF4-FFF2-40B4-BE49-F238E27FC236}">
                <a16:creationId xmlns:a16="http://schemas.microsoft.com/office/drawing/2014/main" id="{2EB92001-3015-15F3-6BA6-2D4122ACD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100" y="12715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754">
            <a:extLst>
              <a:ext uri="{FF2B5EF4-FFF2-40B4-BE49-F238E27FC236}">
                <a16:creationId xmlns:a16="http://schemas.microsoft.com/office/drawing/2014/main" id="{10C254B4-7BC8-C19C-E4CC-49EFDA1F5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75" y="12715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755">
            <a:extLst>
              <a:ext uri="{FF2B5EF4-FFF2-40B4-BE49-F238E27FC236}">
                <a16:creationId xmlns:a16="http://schemas.microsoft.com/office/drawing/2014/main" id="{B8220C2B-B497-4FD0-DFAE-DD8314A31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12238" y="1271588"/>
            <a:ext cx="0" cy="77788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Rectangle 756">
            <a:extLst>
              <a:ext uri="{FF2B5EF4-FFF2-40B4-BE49-F238E27FC236}">
                <a16:creationId xmlns:a16="http://schemas.microsoft.com/office/drawing/2014/main" id="{93019129-0B7A-E33B-ABF6-86446329C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3440113"/>
            <a:ext cx="2397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cs typeface="David" panose="020E0502060401010101" pitchFamily="34" charset="-79"/>
              </a:rPr>
              <a:t>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757">
            <a:extLst>
              <a:ext uri="{FF2B5EF4-FFF2-40B4-BE49-F238E27FC236}">
                <a16:creationId xmlns:a16="http://schemas.microsoft.com/office/drawing/2014/main" id="{44690CFF-0FEA-906F-1D41-195291DE9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3" y="3440113"/>
            <a:ext cx="2397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cs typeface="David" panose="020E0502060401010101" pitchFamily="34" charset="-79"/>
              </a:rPr>
              <a:t>200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758">
            <a:extLst>
              <a:ext uri="{FF2B5EF4-FFF2-40B4-BE49-F238E27FC236}">
                <a16:creationId xmlns:a16="http://schemas.microsoft.com/office/drawing/2014/main" id="{11C307C9-152D-B9D5-D36F-FCB13262B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5" y="3440113"/>
            <a:ext cx="2397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cs typeface="David" panose="020E0502060401010101" pitchFamily="34" charset="-79"/>
              </a:rPr>
              <a:t>300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759">
            <a:extLst>
              <a:ext uri="{FF2B5EF4-FFF2-40B4-BE49-F238E27FC236}">
                <a16:creationId xmlns:a16="http://schemas.microsoft.com/office/drawing/2014/main" id="{6A7FC122-693D-5C2C-7B4A-5DF101D17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440113"/>
            <a:ext cx="2397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cs typeface="David" panose="020E0502060401010101" pitchFamily="34" charset="-79"/>
              </a:rPr>
              <a:t>400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760">
            <a:extLst>
              <a:ext uri="{FF2B5EF4-FFF2-40B4-BE49-F238E27FC236}">
                <a16:creationId xmlns:a16="http://schemas.microsoft.com/office/drawing/2014/main" id="{743701EE-A3F3-8FE9-7CD4-CD2C4AE6B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3440113"/>
            <a:ext cx="2397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cs typeface="David" panose="020E0502060401010101" pitchFamily="34" charset="-79"/>
              </a:rPr>
              <a:t>500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761">
            <a:extLst>
              <a:ext uri="{FF2B5EF4-FFF2-40B4-BE49-F238E27FC236}">
                <a16:creationId xmlns:a16="http://schemas.microsoft.com/office/drawing/2014/main" id="{75F0AB07-B6E3-5EEA-93F3-63ADF2C8D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3440113"/>
            <a:ext cx="2397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cs typeface="David" panose="020E0502060401010101" pitchFamily="34" charset="-79"/>
              </a:rPr>
              <a:t>600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762">
            <a:extLst>
              <a:ext uri="{FF2B5EF4-FFF2-40B4-BE49-F238E27FC236}">
                <a16:creationId xmlns:a16="http://schemas.microsoft.com/office/drawing/2014/main" id="{CC2B180D-841C-7748-26D9-3FD052AD4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440113"/>
            <a:ext cx="2397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cs typeface="David" panose="020E0502060401010101" pitchFamily="34" charset="-79"/>
              </a:rPr>
              <a:t>700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763">
            <a:extLst>
              <a:ext uri="{FF2B5EF4-FFF2-40B4-BE49-F238E27FC236}">
                <a16:creationId xmlns:a16="http://schemas.microsoft.com/office/drawing/2014/main" id="{29B7BF5E-2A06-7EF3-0A24-C24DF7FCB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3440113"/>
            <a:ext cx="2397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cs typeface="David" panose="020E0502060401010101" pitchFamily="34" charset="-79"/>
              </a:rPr>
              <a:t>800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764">
            <a:extLst>
              <a:ext uri="{FF2B5EF4-FFF2-40B4-BE49-F238E27FC236}">
                <a16:creationId xmlns:a16="http://schemas.microsoft.com/office/drawing/2014/main" id="{054E5F63-EB11-9A0A-DB37-F05DBB7B5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38" y="3440113"/>
            <a:ext cx="2397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cs typeface="David" panose="020E0502060401010101" pitchFamily="34" charset="-79"/>
              </a:rPr>
              <a:t>900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765">
            <a:extLst>
              <a:ext uri="{FF2B5EF4-FFF2-40B4-BE49-F238E27FC236}">
                <a16:creationId xmlns:a16="http://schemas.microsoft.com/office/drawing/2014/main" id="{B33891DD-74E3-41FB-81D7-63737EE96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225" y="3440113"/>
            <a:ext cx="303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cs typeface="David" panose="020E0502060401010101" pitchFamily="34" charset="-79"/>
              </a:rPr>
              <a:t>1000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766">
            <a:extLst>
              <a:ext uri="{FF2B5EF4-FFF2-40B4-BE49-F238E27FC236}">
                <a16:creationId xmlns:a16="http://schemas.microsoft.com/office/drawing/2014/main" id="{0597FE9B-3C06-6A8F-C6C1-1A351607F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588" y="3440113"/>
            <a:ext cx="303213" cy="17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cs typeface="David" panose="020E0502060401010101" pitchFamily="34" charset="-79"/>
              </a:rPr>
              <a:t>1100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Line 771">
            <a:extLst>
              <a:ext uri="{FF2B5EF4-FFF2-40B4-BE49-F238E27FC236}">
                <a16:creationId xmlns:a16="http://schemas.microsoft.com/office/drawing/2014/main" id="{77B6A5E9-F31A-7BFB-85AC-1E7D90C995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7138" y="1271588"/>
            <a:ext cx="0" cy="2084388"/>
          </a:xfrm>
          <a:prstGeom prst="line">
            <a:avLst/>
          </a:prstGeom>
          <a:noFill/>
          <a:ln w="2857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Line 772">
            <a:extLst>
              <a:ext uri="{FF2B5EF4-FFF2-40B4-BE49-F238E27FC236}">
                <a16:creationId xmlns:a16="http://schemas.microsoft.com/office/drawing/2014/main" id="{6F553572-9AE3-C810-7453-617FDD4925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12238" y="1271588"/>
            <a:ext cx="0" cy="2084388"/>
          </a:xfrm>
          <a:prstGeom prst="line">
            <a:avLst/>
          </a:prstGeom>
          <a:noFill/>
          <a:ln w="28575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Line 773">
            <a:extLst>
              <a:ext uri="{FF2B5EF4-FFF2-40B4-BE49-F238E27FC236}">
                <a16:creationId xmlns:a16="http://schemas.microsoft.com/office/drawing/2014/main" id="{6D896F93-7C34-B1A2-128A-01BC34839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6663" y="3355975"/>
            <a:ext cx="77788" cy="0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Line 774">
            <a:extLst>
              <a:ext uri="{FF2B5EF4-FFF2-40B4-BE49-F238E27FC236}">
                <a16:creationId xmlns:a16="http://schemas.microsoft.com/office/drawing/2014/main" id="{53DC68E6-B799-71E9-31E4-22B142D31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6663" y="2938463"/>
            <a:ext cx="77788" cy="0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775">
            <a:extLst>
              <a:ext uri="{FF2B5EF4-FFF2-40B4-BE49-F238E27FC236}">
                <a16:creationId xmlns:a16="http://schemas.microsoft.com/office/drawing/2014/main" id="{AD1A651B-B88F-2663-60DC-A371CBAEE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6663" y="2522538"/>
            <a:ext cx="77788" cy="0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Line 776">
            <a:extLst>
              <a:ext uri="{FF2B5EF4-FFF2-40B4-BE49-F238E27FC236}">
                <a16:creationId xmlns:a16="http://schemas.microsoft.com/office/drawing/2014/main" id="{E3AABD88-485E-D1AA-6965-86C1226B0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6663" y="2105025"/>
            <a:ext cx="77788" cy="0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Line 777">
            <a:extLst>
              <a:ext uri="{FF2B5EF4-FFF2-40B4-BE49-F238E27FC236}">
                <a16:creationId xmlns:a16="http://schemas.microsoft.com/office/drawing/2014/main" id="{716E7294-877F-CE90-9A9B-F64828317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6663" y="1689100"/>
            <a:ext cx="77788" cy="0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Line 778">
            <a:extLst>
              <a:ext uri="{FF2B5EF4-FFF2-40B4-BE49-F238E27FC236}">
                <a16:creationId xmlns:a16="http://schemas.microsoft.com/office/drawing/2014/main" id="{7C350DA3-7D10-F378-D99B-F5B25221F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6663" y="1271588"/>
            <a:ext cx="77788" cy="0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Line 779">
            <a:extLst>
              <a:ext uri="{FF2B5EF4-FFF2-40B4-BE49-F238E27FC236}">
                <a16:creationId xmlns:a16="http://schemas.microsoft.com/office/drawing/2014/main" id="{C37B9185-8853-B1DF-9F5C-1DFC90A432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4450" y="3355975"/>
            <a:ext cx="77788" cy="0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Line 780">
            <a:extLst>
              <a:ext uri="{FF2B5EF4-FFF2-40B4-BE49-F238E27FC236}">
                <a16:creationId xmlns:a16="http://schemas.microsoft.com/office/drawing/2014/main" id="{B5C33D96-157F-AA53-4DE8-F62F128E0B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4450" y="2938463"/>
            <a:ext cx="77788" cy="0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Line 781">
            <a:extLst>
              <a:ext uri="{FF2B5EF4-FFF2-40B4-BE49-F238E27FC236}">
                <a16:creationId xmlns:a16="http://schemas.microsoft.com/office/drawing/2014/main" id="{350E3198-5B82-C022-C366-0CF77EFF8C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4450" y="2522538"/>
            <a:ext cx="77788" cy="0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Line 782">
            <a:extLst>
              <a:ext uri="{FF2B5EF4-FFF2-40B4-BE49-F238E27FC236}">
                <a16:creationId xmlns:a16="http://schemas.microsoft.com/office/drawing/2014/main" id="{2232BD66-050F-21F3-1FE1-EE37C04C35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4450" y="2105025"/>
            <a:ext cx="77788" cy="0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Line 783">
            <a:extLst>
              <a:ext uri="{FF2B5EF4-FFF2-40B4-BE49-F238E27FC236}">
                <a16:creationId xmlns:a16="http://schemas.microsoft.com/office/drawing/2014/main" id="{1098B387-684D-8F2E-0442-5CAB7A9868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4450" y="1689100"/>
            <a:ext cx="77788" cy="0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Line 784">
            <a:extLst>
              <a:ext uri="{FF2B5EF4-FFF2-40B4-BE49-F238E27FC236}">
                <a16:creationId xmlns:a16="http://schemas.microsoft.com/office/drawing/2014/main" id="{171EC22C-F736-28AD-9A39-8D48306ED7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4450" y="1271588"/>
            <a:ext cx="77788" cy="0"/>
          </a:xfrm>
          <a:prstGeom prst="line">
            <a:avLst/>
          </a:prstGeom>
          <a:noFill/>
          <a:ln w="19050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805">
            <a:extLst>
              <a:ext uri="{FF2B5EF4-FFF2-40B4-BE49-F238E27FC236}">
                <a16:creationId xmlns:a16="http://schemas.microsoft.com/office/drawing/2014/main" id="{5EFD1BBC-7C0E-985C-33A6-7FA5D5820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854200"/>
            <a:ext cx="57150" cy="57150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806">
            <a:extLst>
              <a:ext uri="{FF2B5EF4-FFF2-40B4-BE49-F238E27FC236}">
                <a16:creationId xmlns:a16="http://schemas.microsoft.com/office/drawing/2014/main" id="{276B9D52-7925-B9F3-490B-2A1CDE129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1955800"/>
            <a:ext cx="57150" cy="57150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807">
            <a:extLst>
              <a:ext uri="{FF2B5EF4-FFF2-40B4-BE49-F238E27FC236}">
                <a16:creationId xmlns:a16="http://schemas.microsoft.com/office/drawing/2014/main" id="{7A41189B-8076-1F70-74CB-75E6BC89D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75" y="2066925"/>
            <a:ext cx="57150" cy="55563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808">
            <a:extLst>
              <a:ext uri="{FF2B5EF4-FFF2-40B4-BE49-F238E27FC236}">
                <a16:creationId xmlns:a16="http://schemas.microsoft.com/office/drawing/2014/main" id="{3E34FB37-8F3E-52F7-D7DF-C8DC38767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8" y="2241550"/>
            <a:ext cx="57150" cy="55563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809">
            <a:extLst>
              <a:ext uri="{FF2B5EF4-FFF2-40B4-BE49-F238E27FC236}">
                <a16:creationId xmlns:a16="http://schemas.microsoft.com/office/drawing/2014/main" id="{DEA88366-3045-5DB2-94DF-0437C5A99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266950"/>
            <a:ext cx="57150" cy="57150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810">
            <a:extLst>
              <a:ext uri="{FF2B5EF4-FFF2-40B4-BE49-F238E27FC236}">
                <a16:creationId xmlns:a16="http://schemas.microsoft.com/office/drawing/2014/main" id="{4E8882F3-A463-3B63-DC70-45868D9AA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2503488"/>
            <a:ext cx="57150" cy="57150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811">
            <a:extLst>
              <a:ext uri="{FF2B5EF4-FFF2-40B4-BE49-F238E27FC236}">
                <a16:creationId xmlns:a16="http://schemas.microsoft.com/office/drawing/2014/main" id="{7C3FF449-4C58-F849-A713-A68720E8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425" y="2560638"/>
            <a:ext cx="57150" cy="57150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Oval 812">
            <a:extLst>
              <a:ext uri="{FF2B5EF4-FFF2-40B4-BE49-F238E27FC236}">
                <a16:creationId xmlns:a16="http://schemas.microsoft.com/office/drawing/2014/main" id="{69E6CB82-740A-D999-AC56-4758F8D37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2509838"/>
            <a:ext cx="55563" cy="55563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Oval 813">
            <a:extLst>
              <a:ext uri="{FF2B5EF4-FFF2-40B4-BE49-F238E27FC236}">
                <a16:creationId xmlns:a16="http://schemas.microsoft.com/office/drawing/2014/main" id="{22E51E59-E802-A341-6016-F7B7D02F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2711450"/>
            <a:ext cx="55563" cy="55563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Oval 814">
            <a:extLst>
              <a:ext uri="{FF2B5EF4-FFF2-40B4-BE49-F238E27FC236}">
                <a16:creationId xmlns:a16="http://schemas.microsoft.com/office/drawing/2014/main" id="{460658A1-0FC3-C5E6-27B3-667107E59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3" y="2719388"/>
            <a:ext cx="55563" cy="55563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Oval 815">
            <a:extLst>
              <a:ext uri="{FF2B5EF4-FFF2-40B4-BE49-F238E27FC236}">
                <a16:creationId xmlns:a16="http://schemas.microsoft.com/office/drawing/2014/main" id="{D197BCF1-E42E-6F16-993D-3B9A8C5B5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675" y="2822575"/>
            <a:ext cx="55563" cy="57150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816">
            <a:extLst>
              <a:ext uri="{FF2B5EF4-FFF2-40B4-BE49-F238E27FC236}">
                <a16:creationId xmlns:a16="http://schemas.microsoft.com/office/drawing/2014/main" id="{6C33DEFB-051E-973A-40C6-DC4F9625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88" y="2784475"/>
            <a:ext cx="55563" cy="57150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Oval 817">
            <a:extLst>
              <a:ext uri="{FF2B5EF4-FFF2-40B4-BE49-F238E27FC236}">
                <a16:creationId xmlns:a16="http://schemas.microsoft.com/office/drawing/2014/main" id="{BBD1D6D3-3E30-E07F-3E67-DA729F762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2922588"/>
            <a:ext cx="55563" cy="55563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Oval 818">
            <a:extLst>
              <a:ext uri="{FF2B5EF4-FFF2-40B4-BE49-F238E27FC236}">
                <a16:creationId xmlns:a16="http://schemas.microsoft.com/office/drawing/2014/main" id="{47DBDF68-606E-DC62-4B2F-1A9DEFCD1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3019425"/>
            <a:ext cx="55563" cy="57150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Oval 819">
            <a:extLst>
              <a:ext uri="{FF2B5EF4-FFF2-40B4-BE49-F238E27FC236}">
                <a16:creationId xmlns:a16="http://schemas.microsoft.com/office/drawing/2014/main" id="{B4FFD52B-186E-3ABA-138B-D736AE0A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925" y="3028950"/>
            <a:ext cx="55563" cy="57150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Oval 820">
            <a:extLst>
              <a:ext uri="{FF2B5EF4-FFF2-40B4-BE49-F238E27FC236}">
                <a16:creationId xmlns:a16="http://schemas.microsoft.com/office/drawing/2014/main" id="{CCF5749F-35DC-430B-FD64-71E89B36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3119438"/>
            <a:ext cx="57150" cy="57150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Oval 821">
            <a:extLst>
              <a:ext uri="{FF2B5EF4-FFF2-40B4-BE49-F238E27FC236}">
                <a16:creationId xmlns:a16="http://schemas.microsoft.com/office/drawing/2014/main" id="{2F05D361-11B4-4EA8-37B3-60B04E815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3184525"/>
            <a:ext cx="57150" cy="57150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Oval 822">
            <a:extLst>
              <a:ext uri="{FF2B5EF4-FFF2-40B4-BE49-F238E27FC236}">
                <a16:creationId xmlns:a16="http://schemas.microsoft.com/office/drawing/2014/main" id="{1097C844-BE75-D81D-415B-5CFEE9DB9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3203575"/>
            <a:ext cx="57150" cy="55563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Oval 823">
            <a:extLst>
              <a:ext uri="{FF2B5EF4-FFF2-40B4-BE49-F238E27FC236}">
                <a16:creationId xmlns:a16="http://schemas.microsoft.com/office/drawing/2014/main" id="{42FA0EED-977C-F6E6-2959-A7CCCD4E6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588" y="3252788"/>
            <a:ext cx="57150" cy="55563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Oval 824">
            <a:extLst>
              <a:ext uri="{FF2B5EF4-FFF2-40B4-BE49-F238E27FC236}">
                <a16:creationId xmlns:a16="http://schemas.microsoft.com/office/drawing/2014/main" id="{855CA1FA-C981-D0F3-F681-4188BA3E0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3279775"/>
            <a:ext cx="57150" cy="57150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Oval 825">
            <a:extLst>
              <a:ext uri="{FF2B5EF4-FFF2-40B4-BE49-F238E27FC236}">
                <a16:creationId xmlns:a16="http://schemas.microsoft.com/office/drawing/2014/main" id="{5885F226-723A-04B1-3E4F-B01369F78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3292475"/>
            <a:ext cx="57150" cy="57150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Oval 826">
            <a:extLst>
              <a:ext uri="{FF2B5EF4-FFF2-40B4-BE49-F238E27FC236}">
                <a16:creationId xmlns:a16="http://schemas.microsoft.com/office/drawing/2014/main" id="{88DEEE48-A582-41B6-6F77-C2E05EC7B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25" y="3300413"/>
            <a:ext cx="57150" cy="55563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Oval 827">
            <a:extLst>
              <a:ext uri="{FF2B5EF4-FFF2-40B4-BE49-F238E27FC236}">
                <a16:creationId xmlns:a16="http://schemas.microsoft.com/office/drawing/2014/main" id="{0672236C-1F58-8402-5677-6D45C70FF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3308350"/>
            <a:ext cx="57150" cy="55563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828">
            <a:extLst>
              <a:ext uri="{FF2B5EF4-FFF2-40B4-BE49-F238E27FC236}">
                <a16:creationId xmlns:a16="http://schemas.microsoft.com/office/drawing/2014/main" id="{63F2FB07-B26F-2D0D-02E2-018452F8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3311525"/>
            <a:ext cx="55563" cy="55563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Oval 829">
            <a:extLst>
              <a:ext uri="{FF2B5EF4-FFF2-40B4-BE49-F238E27FC236}">
                <a16:creationId xmlns:a16="http://schemas.microsoft.com/office/drawing/2014/main" id="{024B14B0-BE6F-4990-3BC4-FCAE06811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3313113"/>
            <a:ext cx="55563" cy="57150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Oval 830">
            <a:extLst>
              <a:ext uri="{FF2B5EF4-FFF2-40B4-BE49-F238E27FC236}">
                <a16:creationId xmlns:a16="http://schemas.microsoft.com/office/drawing/2014/main" id="{264E76FD-9987-949C-9929-78BDB040A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3314700"/>
            <a:ext cx="55563" cy="57150"/>
          </a:xfrm>
          <a:prstGeom prst="ellipse">
            <a:avLst/>
          </a:prstGeom>
          <a:noFill/>
          <a:ln w="1905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Rectangle 831">
            <a:extLst>
              <a:ext uri="{FF2B5EF4-FFF2-40B4-BE49-F238E27FC236}">
                <a16:creationId xmlns:a16="http://schemas.microsoft.com/office/drawing/2014/main" id="{35A25997-FCA8-B7D9-BA1B-1120F4101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2425700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Rectangle 832">
            <a:extLst>
              <a:ext uri="{FF2B5EF4-FFF2-40B4-BE49-F238E27FC236}">
                <a16:creationId xmlns:a16="http://schemas.microsoft.com/office/drawing/2014/main" id="{59D3387E-5A2D-0B49-2467-DF986971B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2493963"/>
            <a:ext cx="41275" cy="412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Rectangle 833">
            <a:extLst>
              <a:ext uri="{FF2B5EF4-FFF2-40B4-BE49-F238E27FC236}">
                <a16:creationId xmlns:a16="http://schemas.microsoft.com/office/drawing/2014/main" id="{E6C199B4-3169-E831-BF12-BD950608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2493963"/>
            <a:ext cx="42863" cy="412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Rectangle 834">
            <a:extLst>
              <a:ext uri="{FF2B5EF4-FFF2-40B4-BE49-F238E27FC236}">
                <a16:creationId xmlns:a16="http://schemas.microsoft.com/office/drawing/2014/main" id="{B221C157-AA9C-FD10-0F85-C56063178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2495550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Rectangle 835">
            <a:extLst>
              <a:ext uri="{FF2B5EF4-FFF2-40B4-BE49-F238E27FC236}">
                <a16:creationId xmlns:a16="http://schemas.microsoft.com/office/drawing/2014/main" id="{9CFE79C8-1B88-DD37-D2CF-76AE7DA86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3" y="2586038"/>
            <a:ext cx="41275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Rectangle 836">
            <a:extLst>
              <a:ext uri="{FF2B5EF4-FFF2-40B4-BE49-F238E27FC236}">
                <a16:creationId xmlns:a16="http://schemas.microsoft.com/office/drawing/2014/main" id="{1A56547F-7AE2-9D33-6AF0-FF78FF77B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425" y="2651125"/>
            <a:ext cx="42863" cy="412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Rectangle 837">
            <a:extLst>
              <a:ext uri="{FF2B5EF4-FFF2-40B4-BE49-F238E27FC236}">
                <a16:creationId xmlns:a16="http://schemas.microsoft.com/office/drawing/2014/main" id="{961830EF-A32A-8737-C2F1-B1FBCDAAB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8" y="2670175"/>
            <a:ext cx="42863" cy="412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Rectangle 838">
            <a:extLst>
              <a:ext uri="{FF2B5EF4-FFF2-40B4-BE49-F238E27FC236}">
                <a16:creationId xmlns:a16="http://schemas.microsoft.com/office/drawing/2014/main" id="{E5CE9362-F539-13DF-27F4-39F2B92D7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2689225"/>
            <a:ext cx="41275" cy="412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Rectangle 839">
            <a:extLst>
              <a:ext uri="{FF2B5EF4-FFF2-40B4-BE49-F238E27FC236}">
                <a16:creationId xmlns:a16="http://schemas.microsoft.com/office/drawing/2014/main" id="{746BF211-7560-61F9-3489-43E9D4CD5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2736850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Rectangle 840">
            <a:extLst>
              <a:ext uri="{FF2B5EF4-FFF2-40B4-BE49-F238E27FC236}">
                <a16:creationId xmlns:a16="http://schemas.microsoft.com/office/drawing/2014/main" id="{5B451C51-A019-A7EE-D48F-2C1C84DF6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2767013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Rectangle 841">
            <a:extLst>
              <a:ext uri="{FF2B5EF4-FFF2-40B4-BE49-F238E27FC236}">
                <a16:creationId xmlns:a16="http://schemas.microsoft.com/office/drawing/2014/main" id="{6658487C-E8BA-2D64-8FD1-321707CA4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2816225"/>
            <a:ext cx="41275" cy="412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Rectangle 842">
            <a:extLst>
              <a:ext uri="{FF2B5EF4-FFF2-40B4-BE49-F238E27FC236}">
                <a16:creationId xmlns:a16="http://schemas.microsoft.com/office/drawing/2014/main" id="{A2BF2CCA-CB22-3B7D-5C2A-95A3AAA05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5" y="2805113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Rectangle 843">
            <a:extLst>
              <a:ext uri="{FF2B5EF4-FFF2-40B4-BE49-F238E27FC236}">
                <a16:creationId xmlns:a16="http://schemas.microsoft.com/office/drawing/2014/main" id="{15A4E2A8-1C78-1DF8-B020-FAEB345EE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2868613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Rectangle 844">
            <a:extLst>
              <a:ext uri="{FF2B5EF4-FFF2-40B4-BE49-F238E27FC236}">
                <a16:creationId xmlns:a16="http://schemas.microsoft.com/office/drawing/2014/main" id="{7E80B229-6B48-ADEC-23CD-E7F723822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288" y="2879725"/>
            <a:ext cx="41275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Rectangle 845">
            <a:extLst>
              <a:ext uri="{FF2B5EF4-FFF2-40B4-BE49-F238E27FC236}">
                <a16:creationId xmlns:a16="http://schemas.microsoft.com/office/drawing/2014/main" id="{60305F3F-13E4-F3A9-9FFB-E5461064E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5763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Rectangle 846">
            <a:extLst>
              <a:ext uri="{FF2B5EF4-FFF2-40B4-BE49-F238E27FC236}">
                <a16:creationId xmlns:a16="http://schemas.microsoft.com/office/drawing/2014/main" id="{8AF4E984-4BBC-A34F-DB56-471B3A775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2924175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Rectangle 847">
            <a:extLst>
              <a:ext uri="{FF2B5EF4-FFF2-40B4-BE49-F238E27FC236}">
                <a16:creationId xmlns:a16="http://schemas.microsoft.com/office/drawing/2014/main" id="{9693F06E-9ABB-AD17-F79B-78D073790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413" y="2916238"/>
            <a:ext cx="41275" cy="412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Rectangle 848">
            <a:extLst>
              <a:ext uri="{FF2B5EF4-FFF2-40B4-BE49-F238E27FC236}">
                <a16:creationId xmlns:a16="http://schemas.microsoft.com/office/drawing/2014/main" id="{FFDA0C5B-727A-DB28-CE44-F642A4D56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2986088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Rectangle 849">
            <a:extLst>
              <a:ext uri="{FF2B5EF4-FFF2-40B4-BE49-F238E27FC236}">
                <a16:creationId xmlns:a16="http://schemas.microsoft.com/office/drawing/2014/main" id="{DBFB736A-B8F7-D11A-123C-0BA4F179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8" y="3000375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Rectangle 850">
            <a:extLst>
              <a:ext uri="{FF2B5EF4-FFF2-40B4-BE49-F238E27FC236}">
                <a16:creationId xmlns:a16="http://schemas.microsoft.com/office/drawing/2014/main" id="{5625C94E-3999-2B07-CD6C-72C1B026C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3006725"/>
            <a:ext cx="41275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Rectangle 851">
            <a:extLst>
              <a:ext uri="{FF2B5EF4-FFF2-40B4-BE49-F238E27FC236}">
                <a16:creationId xmlns:a16="http://schemas.microsoft.com/office/drawing/2014/main" id="{645F1155-6CBE-C172-9054-AAE8C561F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3074988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Rectangle 852">
            <a:extLst>
              <a:ext uri="{FF2B5EF4-FFF2-40B4-BE49-F238E27FC236}">
                <a16:creationId xmlns:a16="http://schemas.microsoft.com/office/drawing/2014/main" id="{FE98CC83-29F1-B72B-CC21-B921A6405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3081338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Rectangle 853">
            <a:extLst>
              <a:ext uri="{FF2B5EF4-FFF2-40B4-BE49-F238E27FC236}">
                <a16:creationId xmlns:a16="http://schemas.microsoft.com/office/drawing/2014/main" id="{3F9780B3-91D2-FEC1-121D-5E15950FA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3087688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Rectangle 854">
            <a:extLst>
              <a:ext uri="{FF2B5EF4-FFF2-40B4-BE49-F238E27FC236}">
                <a16:creationId xmlns:a16="http://schemas.microsoft.com/office/drawing/2014/main" id="{945A0AE6-8673-9758-83E3-39D5AF25A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5" y="3132138"/>
            <a:ext cx="41275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Rectangle 855">
            <a:extLst>
              <a:ext uri="{FF2B5EF4-FFF2-40B4-BE49-F238E27FC236}">
                <a16:creationId xmlns:a16="http://schemas.microsoft.com/office/drawing/2014/main" id="{BEB11B0C-7B9E-F8F4-E023-253A0BD23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3149600"/>
            <a:ext cx="42863" cy="412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Rectangle 856">
            <a:extLst>
              <a:ext uri="{FF2B5EF4-FFF2-40B4-BE49-F238E27FC236}">
                <a16:creationId xmlns:a16="http://schemas.microsoft.com/office/drawing/2014/main" id="{4D227C8A-2243-DA5D-B4AE-EB9AC4CD8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3182938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Rectangle 857">
            <a:extLst>
              <a:ext uri="{FF2B5EF4-FFF2-40B4-BE49-F238E27FC236}">
                <a16:creationId xmlns:a16="http://schemas.microsoft.com/office/drawing/2014/main" id="{7632C5AA-6E6C-336E-A268-C572FCD6E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3194050"/>
            <a:ext cx="41275" cy="412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Rectangle 858">
            <a:extLst>
              <a:ext uri="{FF2B5EF4-FFF2-40B4-BE49-F238E27FC236}">
                <a16:creationId xmlns:a16="http://schemas.microsoft.com/office/drawing/2014/main" id="{692AA924-B3EE-C1F9-FF49-ED20DA705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813" y="3214688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Rectangle 859">
            <a:extLst>
              <a:ext uri="{FF2B5EF4-FFF2-40B4-BE49-F238E27FC236}">
                <a16:creationId xmlns:a16="http://schemas.microsoft.com/office/drawing/2014/main" id="{53441687-5682-EE06-3679-C74E0DD9B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3225800"/>
            <a:ext cx="42863" cy="412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Rectangle 860">
            <a:extLst>
              <a:ext uri="{FF2B5EF4-FFF2-40B4-BE49-F238E27FC236}">
                <a16:creationId xmlns:a16="http://schemas.microsoft.com/office/drawing/2014/main" id="{99FDE159-B015-AE20-4720-209B1BBA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3244850"/>
            <a:ext cx="41275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Rectangle 861">
            <a:extLst>
              <a:ext uri="{FF2B5EF4-FFF2-40B4-BE49-F238E27FC236}">
                <a16:creationId xmlns:a16="http://schemas.microsoft.com/office/drawing/2014/main" id="{CD6D3FA7-6A01-A224-B1FF-203EC5D0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3262313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Rectangle 862">
            <a:extLst>
              <a:ext uri="{FF2B5EF4-FFF2-40B4-BE49-F238E27FC236}">
                <a16:creationId xmlns:a16="http://schemas.microsoft.com/office/drawing/2014/main" id="{AFAE7D3E-F3C1-8820-F9E3-CAA356192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50" y="3268663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Rectangle 863">
            <a:extLst>
              <a:ext uri="{FF2B5EF4-FFF2-40B4-BE49-F238E27FC236}">
                <a16:creationId xmlns:a16="http://schemas.microsoft.com/office/drawing/2014/main" id="{F3A3D1FE-43F9-95DA-3004-33DE30D16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3281363"/>
            <a:ext cx="41275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Rectangle 864">
            <a:extLst>
              <a:ext uri="{FF2B5EF4-FFF2-40B4-BE49-F238E27FC236}">
                <a16:creationId xmlns:a16="http://schemas.microsoft.com/office/drawing/2014/main" id="{2C917E51-1760-6060-9ED5-9F1274DCD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292475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Rectangle 865">
            <a:extLst>
              <a:ext uri="{FF2B5EF4-FFF2-40B4-BE49-F238E27FC236}">
                <a16:creationId xmlns:a16="http://schemas.microsoft.com/office/drawing/2014/main" id="{26A879AA-EFC5-F22E-061F-CEEC76FD9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3303588"/>
            <a:ext cx="42863" cy="412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Rectangle 866">
            <a:extLst>
              <a:ext uri="{FF2B5EF4-FFF2-40B4-BE49-F238E27FC236}">
                <a16:creationId xmlns:a16="http://schemas.microsoft.com/office/drawing/2014/main" id="{F7B14D6A-EF39-6A6A-14AE-579675C32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311525"/>
            <a:ext cx="41275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Rectangle 867">
            <a:extLst>
              <a:ext uri="{FF2B5EF4-FFF2-40B4-BE49-F238E27FC236}">
                <a16:creationId xmlns:a16="http://schemas.microsoft.com/office/drawing/2014/main" id="{11DB563A-CE6E-0D7E-D81B-8C70B426A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188" y="3316288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Rectangle 868">
            <a:extLst>
              <a:ext uri="{FF2B5EF4-FFF2-40B4-BE49-F238E27FC236}">
                <a16:creationId xmlns:a16="http://schemas.microsoft.com/office/drawing/2014/main" id="{A8EA176C-96A9-C46F-B2DD-A38A0886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3319463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Rectangle 869">
            <a:extLst>
              <a:ext uri="{FF2B5EF4-FFF2-40B4-BE49-F238E27FC236}">
                <a16:creationId xmlns:a16="http://schemas.microsoft.com/office/drawing/2014/main" id="{0151616F-BCA0-0CA9-D540-F140020BD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321050"/>
            <a:ext cx="41275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Rectangle 870">
            <a:extLst>
              <a:ext uri="{FF2B5EF4-FFF2-40B4-BE49-F238E27FC236}">
                <a16:creationId xmlns:a16="http://schemas.microsoft.com/office/drawing/2014/main" id="{692CDC51-F8F6-A81B-D362-A30D3FFFF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3" y="3322638"/>
            <a:ext cx="42863" cy="41275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Rectangle 871">
            <a:extLst>
              <a:ext uri="{FF2B5EF4-FFF2-40B4-BE49-F238E27FC236}">
                <a16:creationId xmlns:a16="http://schemas.microsoft.com/office/drawing/2014/main" id="{7B4450D7-2092-D846-86BB-37251A8EC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825" y="3324225"/>
            <a:ext cx="42863" cy="42863"/>
          </a:xfrm>
          <a:prstGeom prst="rect">
            <a:avLst/>
          </a:prstGeom>
          <a:noFill/>
          <a:ln w="19050" cap="flat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Freeform 872">
            <a:extLst>
              <a:ext uri="{FF2B5EF4-FFF2-40B4-BE49-F238E27FC236}">
                <a16:creationId xmlns:a16="http://schemas.microsoft.com/office/drawing/2014/main" id="{C0675BA9-0EDD-67CE-C155-A896CEFDDE9D}"/>
              </a:ext>
            </a:extLst>
          </p:cNvPr>
          <p:cNvSpPr>
            <a:spLocks/>
          </p:cNvSpPr>
          <p:nvPr/>
        </p:nvSpPr>
        <p:spPr bwMode="auto">
          <a:xfrm>
            <a:off x="3573463" y="2239963"/>
            <a:ext cx="65088" cy="55563"/>
          </a:xfrm>
          <a:custGeom>
            <a:avLst/>
            <a:gdLst>
              <a:gd name="T0" fmla="*/ 21 w 41"/>
              <a:gd name="T1" fmla="*/ 0 h 35"/>
              <a:gd name="T2" fmla="*/ 0 w 41"/>
              <a:gd name="T3" fmla="*/ 35 h 35"/>
              <a:gd name="T4" fmla="*/ 41 w 41"/>
              <a:gd name="T5" fmla="*/ 35 h 35"/>
              <a:gd name="T6" fmla="*/ 21 w 41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5">
                <a:moveTo>
                  <a:pt x="21" y="0"/>
                </a:moveTo>
                <a:lnTo>
                  <a:pt x="0" y="35"/>
                </a:lnTo>
                <a:lnTo>
                  <a:pt x="41" y="35"/>
                </a:lnTo>
                <a:lnTo>
                  <a:pt x="21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873">
            <a:extLst>
              <a:ext uri="{FF2B5EF4-FFF2-40B4-BE49-F238E27FC236}">
                <a16:creationId xmlns:a16="http://schemas.microsoft.com/office/drawing/2014/main" id="{7925FCFE-2823-D4DD-3A96-A836EFAB22E6}"/>
              </a:ext>
            </a:extLst>
          </p:cNvPr>
          <p:cNvSpPr>
            <a:spLocks/>
          </p:cNvSpPr>
          <p:nvPr/>
        </p:nvSpPr>
        <p:spPr bwMode="auto">
          <a:xfrm>
            <a:off x="3648075" y="2239963"/>
            <a:ext cx="65088" cy="57150"/>
          </a:xfrm>
          <a:custGeom>
            <a:avLst/>
            <a:gdLst>
              <a:gd name="T0" fmla="*/ 20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0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0" y="0"/>
                </a:moveTo>
                <a:lnTo>
                  <a:pt x="0" y="36"/>
                </a:lnTo>
                <a:lnTo>
                  <a:pt x="41" y="36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874">
            <a:extLst>
              <a:ext uri="{FF2B5EF4-FFF2-40B4-BE49-F238E27FC236}">
                <a16:creationId xmlns:a16="http://schemas.microsoft.com/office/drawing/2014/main" id="{7047F7A3-189A-1EE0-B96E-949312222A49}"/>
              </a:ext>
            </a:extLst>
          </p:cNvPr>
          <p:cNvSpPr>
            <a:spLocks/>
          </p:cNvSpPr>
          <p:nvPr/>
        </p:nvSpPr>
        <p:spPr bwMode="auto">
          <a:xfrm>
            <a:off x="3722688" y="2230438"/>
            <a:ext cx="65088" cy="57150"/>
          </a:xfrm>
          <a:custGeom>
            <a:avLst/>
            <a:gdLst>
              <a:gd name="T0" fmla="*/ 20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0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0" y="0"/>
                </a:moveTo>
                <a:lnTo>
                  <a:pt x="0" y="36"/>
                </a:lnTo>
                <a:lnTo>
                  <a:pt x="41" y="36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875">
            <a:extLst>
              <a:ext uri="{FF2B5EF4-FFF2-40B4-BE49-F238E27FC236}">
                <a16:creationId xmlns:a16="http://schemas.microsoft.com/office/drawing/2014/main" id="{7DD764AA-7EA6-638A-B8FC-51172F33747E}"/>
              </a:ext>
            </a:extLst>
          </p:cNvPr>
          <p:cNvSpPr>
            <a:spLocks/>
          </p:cNvSpPr>
          <p:nvPr/>
        </p:nvSpPr>
        <p:spPr bwMode="auto">
          <a:xfrm>
            <a:off x="3795713" y="2382838"/>
            <a:ext cx="65088" cy="57150"/>
          </a:xfrm>
          <a:custGeom>
            <a:avLst/>
            <a:gdLst>
              <a:gd name="T0" fmla="*/ 21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1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1" y="0"/>
                </a:moveTo>
                <a:lnTo>
                  <a:pt x="0" y="36"/>
                </a:lnTo>
                <a:lnTo>
                  <a:pt x="41" y="36"/>
                </a:lnTo>
                <a:lnTo>
                  <a:pt x="21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Freeform 876">
            <a:extLst>
              <a:ext uri="{FF2B5EF4-FFF2-40B4-BE49-F238E27FC236}">
                <a16:creationId xmlns:a16="http://schemas.microsoft.com/office/drawing/2014/main" id="{513F095E-C310-E234-024F-2D89B8E137F6}"/>
              </a:ext>
            </a:extLst>
          </p:cNvPr>
          <p:cNvSpPr>
            <a:spLocks/>
          </p:cNvSpPr>
          <p:nvPr/>
        </p:nvSpPr>
        <p:spPr bwMode="auto">
          <a:xfrm>
            <a:off x="3870325" y="2411413"/>
            <a:ext cx="65088" cy="57150"/>
          </a:xfrm>
          <a:custGeom>
            <a:avLst/>
            <a:gdLst>
              <a:gd name="T0" fmla="*/ 20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0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0" y="0"/>
                </a:moveTo>
                <a:lnTo>
                  <a:pt x="0" y="36"/>
                </a:lnTo>
                <a:lnTo>
                  <a:pt x="41" y="36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877">
            <a:extLst>
              <a:ext uri="{FF2B5EF4-FFF2-40B4-BE49-F238E27FC236}">
                <a16:creationId xmlns:a16="http://schemas.microsoft.com/office/drawing/2014/main" id="{3366F3D5-025E-B274-51C5-B105E4EB5806}"/>
              </a:ext>
            </a:extLst>
          </p:cNvPr>
          <p:cNvSpPr>
            <a:spLocks/>
          </p:cNvSpPr>
          <p:nvPr/>
        </p:nvSpPr>
        <p:spPr bwMode="auto">
          <a:xfrm>
            <a:off x="3944938" y="2492375"/>
            <a:ext cx="65088" cy="55563"/>
          </a:xfrm>
          <a:custGeom>
            <a:avLst/>
            <a:gdLst>
              <a:gd name="T0" fmla="*/ 20 w 41"/>
              <a:gd name="T1" fmla="*/ 0 h 35"/>
              <a:gd name="T2" fmla="*/ 0 w 41"/>
              <a:gd name="T3" fmla="*/ 35 h 35"/>
              <a:gd name="T4" fmla="*/ 41 w 41"/>
              <a:gd name="T5" fmla="*/ 35 h 35"/>
              <a:gd name="T6" fmla="*/ 20 w 41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5">
                <a:moveTo>
                  <a:pt x="20" y="0"/>
                </a:moveTo>
                <a:lnTo>
                  <a:pt x="0" y="35"/>
                </a:lnTo>
                <a:lnTo>
                  <a:pt x="41" y="35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Freeform 878">
            <a:extLst>
              <a:ext uri="{FF2B5EF4-FFF2-40B4-BE49-F238E27FC236}">
                <a16:creationId xmlns:a16="http://schemas.microsoft.com/office/drawing/2014/main" id="{9333930B-5DDE-35D7-BF68-308D17969097}"/>
              </a:ext>
            </a:extLst>
          </p:cNvPr>
          <p:cNvSpPr>
            <a:spLocks/>
          </p:cNvSpPr>
          <p:nvPr/>
        </p:nvSpPr>
        <p:spPr bwMode="auto">
          <a:xfrm>
            <a:off x="4017963" y="2474913"/>
            <a:ext cx="65088" cy="55563"/>
          </a:xfrm>
          <a:custGeom>
            <a:avLst/>
            <a:gdLst>
              <a:gd name="T0" fmla="*/ 21 w 41"/>
              <a:gd name="T1" fmla="*/ 0 h 35"/>
              <a:gd name="T2" fmla="*/ 0 w 41"/>
              <a:gd name="T3" fmla="*/ 35 h 35"/>
              <a:gd name="T4" fmla="*/ 41 w 41"/>
              <a:gd name="T5" fmla="*/ 35 h 35"/>
              <a:gd name="T6" fmla="*/ 21 w 41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5">
                <a:moveTo>
                  <a:pt x="21" y="0"/>
                </a:moveTo>
                <a:lnTo>
                  <a:pt x="0" y="35"/>
                </a:lnTo>
                <a:lnTo>
                  <a:pt x="41" y="35"/>
                </a:lnTo>
                <a:lnTo>
                  <a:pt x="21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879">
            <a:extLst>
              <a:ext uri="{FF2B5EF4-FFF2-40B4-BE49-F238E27FC236}">
                <a16:creationId xmlns:a16="http://schemas.microsoft.com/office/drawing/2014/main" id="{54782F38-8C9A-F6DD-DE52-D3BAB06ED0A4}"/>
              </a:ext>
            </a:extLst>
          </p:cNvPr>
          <p:cNvSpPr>
            <a:spLocks/>
          </p:cNvSpPr>
          <p:nvPr/>
        </p:nvSpPr>
        <p:spPr bwMode="auto">
          <a:xfrm>
            <a:off x="4092575" y="2474913"/>
            <a:ext cx="65088" cy="55563"/>
          </a:xfrm>
          <a:custGeom>
            <a:avLst/>
            <a:gdLst>
              <a:gd name="T0" fmla="*/ 20 w 41"/>
              <a:gd name="T1" fmla="*/ 0 h 35"/>
              <a:gd name="T2" fmla="*/ 0 w 41"/>
              <a:gd name="T3" fmla="*/ 35 h 35"/>
              <a:gd name="T4" fmla="*/ 41 w 41"/>
              <a:gd name="T5" fmla="*/ 35 h 35"/>
              <a:gd name="T6" fmla="*/ 20 w 41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5">
                <a:moveTo>
                  <a:pt x="20" y="0"/>
                </a:moveTo>
                <a:lnTo>
                  <a:pt x="0" y="35"/>
                </a:lnTo>
                <a:lnTo>
                  <a:pt x="41" y="35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880">
            <a:extLst>
              <a:ext uri="{FF2B5EF4-FFF2-40B4-BE49-F238E27FC236}">
                <a16:creationId xmlns:a16="http://schemas.microsoft.com/office/drawing/2014/main" id="{67E609ED-6E7C-A138-8386-6A181BA41E28}"/>
              </a:ext>
            </a:extLst>
          </p:cNvPr>
          <p:cNvSpPr>
            <a:spLocks/>
          </p:cNvSpPr>
          <p:nvPr/>
        </p:nvSpPr>
        <p:spPr bwMode="auto">
          <a:xfrm>
            <a:off x="4167188" y="2562225"/>
            <a:ext cx="63500" cy="55563"/>
          </a:xfrm>
          <a:custGeom>
            <a:avLst/>
            <a:gdLst>
              <a:gd name="T0" fmla="*/ 20 w 40"/>
              <a:gd name="T1" fmla="*/ 0 h 35"/>
              <a:gd name="T2" fmla="*/ 0 w 40"/>
              <a:gd name="T3" fmla="*/ 35 h 35"/>
              <a:gd name="T4" fmla="*/ 40 w 40"/>
              <a:gd name="T5" fmla="*/ 35 h 35"/>
              <a:gd name="T6" fmla="*/ 20 w 40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35">
                <a:moveTo>
                  <a:pt x="20" y="0"/>
                </a:moveTo>
                <a:lnTo>
                  <a:pt x="0" y="35"/>
                </a:lnTo>
                <a:lnTo>
                  <a:pt x="40" y="35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Freeform 881">
            <a:extLst>
              <a:ext uri="{FF2B5EF4-FFF2-40B4-BE49-F238E27FC236}">
                <a16:creationId xmlns:a16="http://schemas.microsoft.com/office/drawing/2014/main" id="{F14110A3-66AA-E6C4-ECB7-44AADD9C1D76}"/>
              </a:ext>
            </a:extLst>
          </p:cNvPr>
          <p:cNvSpPr>
            <a:spLocks/>
          </p:cNvSpPr>
          <p:nvPr/>
        </p:nvSpPr>
        <p:spPr bwMode="auto">
          <a:xfrm>
            <a:off x="4240213" y="2584450"/>
            <a:ext cx="65088" cy="55563"/>
          </a:xfrm>
          <a:custGeom>
            <a:avLst/>
            <a:gdLst>
              <a:gd name="T0" fmla="*/ 20 w 41"/>
              <a:gd name="T1" fmla="*/ 0 h 35"/>
              <a:gd name="T2" fmla="*/ 0 w 41"/>
              <a:gd name="T3" fmla="*/ 35 h 35"/>
              <a:gd name="T4" fmla="*/ 41 w 41"/>
              <a:gd name="T5" fmla="*/ 35 h 35"/>
              <a:gd name="T6" fmla="*/ 20 w 41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5">
                <a:moveTo>
                  <a:pt x="20" y="0"/>
                </a:moveTo>
                <a:lnTo>
                  <a:pt x="0" y="35"/>
                </a:lnTo>
                <a:lnTo>
                  <a:pt x="41" y="35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Freeform 882">
            <a:extLst>
              <a:ext uri="{FF2B5EF4-FFF2-40B4-BE49-F238E27FC236}">
                <a16:creationId xmlns:a16="http://schemas.microsoft.com/office/drawing/2014/main" id="{5B6A4F94-4656-A5C0-1776-B1BE7F62DBF8}"/>
              </a:ext>
            </a:extLst>
          </p:cNvPr>
          <p:cNvSpPr>
            <a:spLocks/>
          </p:cNvSpPr>
          <p:nvPr/>
        </p:nvSpPr>
        <p:spPr bwMode="auto">
          <a:xfrm>
            <a:off x="4314825" y="2630488"/>
            <a:ext cx="65088" cy="57150"/>
          </a:xfrm>
          <a:custGeom>
            <a:avLst/>
            <a:gdLst>
              <a:gd name="T0" fmla="*/ 20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0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0" y="0"/>
                </a:moveTo>
                <a:lnTo>
                  <a:pt x="0" y="36"/>
                </a:lnTo>
                <a:lnTo>
                  <a:pt x="41" y="36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Freeform 883">
            <a:extLst>
              <a:ext uri="{FF2B5EF4-FFF2-40B4-BE49-F238E27FC236}">
                <a16:creationId xmlns:a16="http://schemas.microsoft.com/office/drawing/2014/main" id="{4048C19D-ADCC-19F8-E064-985CB98259C2}"/>
              </a:ext>
            </a:extLst>
          </p:cNvPr>
          <p:cNvSpPr>
            <a:spLocks/>
          </p:cNvSpPr>
          <p:nvPr/>
        </p:nvSpPr>
        <p:spPr bwMode="auto">
          <a:xfrm>
            <a:off x="4387850" y="2689225"/>
            <a:ext cx="65088" cy="57150"/>
          </a:xfrm>
          <a:custGeom>
            <a:avLst/>
            <a:gdLst>
              <a:gd name="T0" fmla="*/ 21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1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1" y="0"/>
                </a:moveTo>
                <a:lnTo>
                  <a:pt x="0" y="36"/>
                </a:lnTo>
                <a:lnTo>
                  <a:pt x="41" y="36"/>
                </a:lnTo>
                <a:lnTo>
                  <a:pt x="21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Freeform 884">
            <a:extLst>
              <a:ext uri="{FF2B5EF4-FFF2-40B4-BE49-F238E27FC236}">
                <a16:creationId xmlns:a16="http://schemas.microsoft.com/office/drawing/2014/main" id="{B066D54A-D6C1-E567-D860-03735CCC4DB7}"/>
              </a:ext>
            </a:extLst>
          </p:cNvPr>
          <p:cNvSpPr>
            <a:spLocks/>
          </p:cNvSpPr>
          <p:nvPr/>
        </p:nvSpPr>
        <p:spPr bwMode="auto">
          <a:xfrm>
            <a:off x="4462463" y="2690813"/>
            <a:ext cx="65088" cy="57150"/>
          </a:xfrm>
          <a:custGeom>
            <a:avLst/>
            <a:gdLst>
              <a:gd name="T0" fmla="*/ 20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0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0" y="0"/>
                </a:moveTo>
                <a:lnTo>
                  <a:pt x="0" y="36"/>
                </a:lnTo>
                <a:lnTo>
                  <a:pt x="41" y="36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Freeform 885">
            <a:extLst>
              <a:ext uri="{FF2B5EF4-FFF2-40B4-BE49-F238E27FC236}">
                <a16:creationId xmlns:a16="http://schemas.microsoft.com/office/drawing/2014/main" id="{6F8C428B-811B-16FD-E918-46F336D8E061}"/>
              </a:ext>
            </a:extLst>
          </p:cNvPr>
          <p:cNvSpPr>
            <a:spLocks/>
          </p:cNvSpPr>
          <p:nvPr/>
        </p:nvSpPr>
        <p:spPr bwMode="auto">
          <a:xfrm>
            <a:off x="4537075" y="2736850"/>
            <a:ext cx="65088" cy="57150"/>
          </a:xfrm>
          <a:custGeom>
            <a:avLst/>
            <a:gdLst>
              <a:gd name="T0" fmla="*/ 20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0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0" y="0"/>
                </a:moveTo>
                <a:lnTo>
                  <a:pt x="0" y="36"/>
                </a:lnTo>
                <a:lnTo>
                  <a:pt x="41" y="36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Freeform 886">
            <a:extLst>
              <a:ext uri="{FF2B5EF4-FFF2-40B4-BE49-F238E27FC236}">
                <a16:creationId xmlns:a16="http://schemas.microsoft.com/office/drawing/2014/main" id="{2AAD6BAC-52C6-2A1A-8CE4-43529DF7A1F4}"/>
              </a:ext>
            </a:extLst>
          </p:cNvPr>
          <p:cNvSpPr>
            <a:spLocks/>
          </p:cNvSpPr>
          <p:nvPr/>
        </p:nvSpPr>
        <p:spPr bwMode="auto">
          <a:xfrm>
            <a:off x="4610100" y="2828925"/>
            <a:ext cx="65088" cy="57150"/>
          </a:xfrm>
          <a:custGeom>
            <a:avLst/>
            <a:gdLst>
              <a:gd name="T0" fmla="*/ 21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1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1" y="0"/>
                </a:moveTo>
                <a:lnTo>
                  <a:pt x="0" y="36"/>
                </a:lnTo>
                <a:lnTo>
                  <a:pt x="41" y="36"/>
                </a:lnTo>
                <a:lnTo>
                  <a:pt x="21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Freeform 887">
            <a:extLst>
              <a:ext uri="{FF2B5EF4-FFF2-40B4-BE49-F238E27FC236}">
                <a16:creationId xmlns:a16="http://schemas.microsoft.com/office/drawing/2014/main" id="{DCB799A5-17C0-9AA6-82AD-CC332C1C6FE4}"/>
              </a:ext>
            </a:extLst>
          </p:cNvPr>
          <p:cNvSpPr>
            <a:spLocks/>
          </p:cNvSpPr>
          <p:nvPr/>
        </p:nvSpPr>
        <p:spPr bwMode="auto">
          <a:xfrm>
            <a:off x="4684713" y="2838450"/>
            <a:ext cx="65088" cy="55563"/>
          </a:xfrm>
          <a:custGeom>
            <a:avLst/>
            <a:gdLst>
              <a:gd name="T0" fmla="*/ 20 w 41"/>
              <a:gd name="T1" fmla="*/ 0 h 35"/>
              <a:gd name="T2" fmla="*/ 0 w 41"/>
              <a:gd name="T3" fmla="*/ 35 h 35"/>
              <a:gd name="T4" fmla="*/ 41 w 41"/>
              <a:gd name="T5" fmla="*/ 35 h 35"/>
              <a:gd name="T6" fmla="*/ 20 w 41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5">
                <a:moveTo>
                  <a:pt x="20" y="0"/>
                </a:moveTo>
                <a:lnTo>
                  <a:pt x="0" y="35"/>
                </a:lnTo>
                <a:lnTo>
                  <a:pt x="41" y="35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888">
            <a:extLst>
              <a:ext uri="{FF2B5EF4-FFF2-40B4-BE49-F238E27FC236}">
                <a16:creationId xmlns:a16="http://schemas.microsoft.com/office/drawing/2014/main" id="{FC398046-6BDC-3B09-D457-361CEB9DF8D9}"/>
              </a:ext>
            </a:extLst>
          </p:cNvPr>
          <p:cNvSpPr>
            <a:spLocks/>
          </p:cNvSpPr>
          <p:nvPr/>
        </p:nvSpPr>
        <p:spPr bwMode="auto">
          <a:xfrm>
            <a:off x="4759325" y="2859088"/>
            <a:ext cx="65088" cy="57150"/>
          </a:xfrm>
          <a:custGeom>
            <a:avLst/>
            <a:gdLst>
              <a:gd name="T0" fmla="*/ 20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0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0" y="0"/>
                </a:moveTo>
                <a:lnTo>
                  <a:pt x="0" y="36"/>
                </a:lnTo>
                <a:lnTo>
                  <a:pt x="41" y="36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889">
            <a:extLst>
              <a:ext uri="{FF2B5EF4-FFF2-40B4-BE49-F238E27FC236}">
                <a16:creationId xmlns:a16="http://schemas.microsoft.com/office/drawing/2014/main" id="{143B7C35-95AB-4190-DD49-5BA110E8CFD9}"/>
              </a:ext>
            </a:extLst>
          </p:cNvPr>
          <p:cNvSpPr>
            <a:spLocks/>
          </p:cNvSpPr>
          <p:nvPr/>
        </p:nvSpPr>
        <p:spPr bwMode="auto">
          <a:xfrm>
            <a:off x="4832350" y="2882900"/>
            <a:ext cx="65088" cy="57150"/>
          </a:xfrm>
          <a:custGeom>
            <a:avLst/>
            <a:gdLst>
              <a:gd name="T0" fmla="*/ 21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1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1" y="0"/>
                </a:moveTo>
                <a:lnTo>
                  <a:pt x="0" y="36"/>
                </a:lnTo>
                <a:lnTo>
                  <a:pt x="41" y="36"/>
                </a:lnTo>
                <a:lnTo>
                  <a:pt x="21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890">
            <a:extLst>
              <a:ext uri="{FF2B5EF4-FFF2-40B4-BE49-F238E27FC236}">
                <a16:creationId xmlns:a16="http://schemas.microsoft.com/office/drawing/2014/main" id="{94AA819B-9551-1829-2894-98F2ED79C3FB}"/>
              </a:ext>
            </a:extLst>
          </p:cNvPr>
          <p:cNvSpPr>
            <a:spLocks/>
          </p:cNvSpPr>
          <p:nvPr/>
        </p:nvSpPr>
        <p:spPr bwMode="auto">
          <a:xfrm>
            <a:off x="4906963" y="2924175"/>
            <a:ext cx="65088" cy="57150"/>
          </a:xfrm>
          <a:custGeom>
            <a:avLst/>
            <a:gdLst>
              <a:gd name="T0" fmla="*/ 20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0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0" y="0"/>
                </a:moveTo>
                <a:lnTo>
                  <a:pt x="0" y="36"/>
                </a:lnTo>
                <a:lnTo>
                  <a:pt x="41" y="36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891">
            <a:extLst>
              <a:ext uri="{FF2B5EF4-FFF2-40B4-BE49-F238E27FC236}">
                <a16:creationId xmlns:a16="http://schemas.microsoft.com/office/drawing/2014/main" id="{0B7EA4BC-9EB6-D524-2698-CA24CF60F1C8}"/>
              </a:ext>
            </a:extLst>
          </p:cNvPr>
          <p:cNvSpPr>
            <a:spLocks/>
          </p:cNvSpPr>
          <p:nvPr/>
        </p:nvSpPr>
        <p:spPr bwMode="auto">
          <a:xfrm>
            <a:off x="4981575" y="2943225"/>
            <a:ext cx="63500" cy="55563"/>
          </a:xfrm>
          <a:custGeom>
            <a:avLst/>
            <a:gdLst>
              <a:gd name="T0" fmla="*/ 20 w 40"/>
              <a:gd name="T1" fmla="*/ 0 h 35"/>
              <a:gd name="T2" fmla="*/ 0 w 40"/>
              <a:gd name="T3" fmla="*/ 35 h 35"/>
              <a:gd name="T4" fmla="*/ 40 w 40"/>
              <a:gd name="T5" fmla="*/ 35 h 35"/>
              <a:gd name="T6" fmla="*/ 20 w 40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35">
                <a:moveTo>
                  <a:pt x="20" y="0"/>
                </a:moveTo>
                <a:lnTo>
                  <a:pt x="0" y="35"/>
                </a:lnTo>
                <a:lnTo>
                  <a:pt x="40" y="35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892">
            <a:extLst>
              <a:ext uri="{FF2B5EF4-FFF2-40B4-BE49-F238E27FC236}">
                <a16:creationId xmlns:a16="http://schemas.microsoft.com/office/drawing/2014/main" id="{95DD8B32-755B-1E41-17F8-7DA255285319}"/>
              </a:ext>
            </a:extLst>
          </p:cNvPr>
          <p:cNvSpPr>
            <a:spLocks/>
          </p:cNvSpPr>
          <p:nvPr/>
        </p:nvSpPr>
        <p:spPr bwMode="auto">
          <a:xfrm>
            <a:off x="5054600" y="2986088"/>
            <a:ext cx="65088" cy="57150"/>
          </a:xfrm>
          <a:custGeom>
            <a:avLst/>
            <a:gdLst>
              <a:gd name="T0" fmla="*/ 21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1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1" y="0"/>
                </a:moveTo>
                <a:lnTo>
                  <a:pt x="0" y="36"/>
                </a:lnTo>
                <a:lnTo>
                  <a:pt x="41" y="36"/>
                </a:lnTo>
                <a:lnTo>
                  <a:pt x="21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893">
            <a:extLst>
              <a:ext uri="{FF2B5EF4-FFF2-40B4-BE49-F238E27FC236}">
                <a16:creationId xmlns:a16="http://schemas.microsoft.com/office/drawing/2014/main" id="{23769753-7495-9B88-E389-1868FFAD7209}"/>
              </a:ext>
            </a:extLst>
          </p:cNvPr>
          <p:cNvSpPr>
            <a:spLocks/>
          </p:cNvSpPr>
          <p:nvPr/>
        </p:nvSpPr>
        <p:spPr bwMode="auto">
          <a:xfrm>
            <a:off x="5129213" y="3028950"/>
            <a:ext cx="65088" cy="55563"/>
          </a:xfrm>
          <a:custGeom>
            <a:avLst/>
            <a:gdLst>
              <a:gd name="T0" fmla="*/ 20 w 41"/>
              <a:gd name="T1" fmla="*/ 0 h 35"/>
              <a:gd name="T2" fmla="*/ 0 w 41"/>
              <a:gd name="T3" fmla="*/ 35 h 35"/>
              <a:gd name="T4" fmla="*/ 41 w 41"/>
              <a:gd name="T5" fmla="*/ 35 h 35"/>
              <a:gd name="T6" fmla="*/ 20 w 41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5">
                <a:moveTo>
                  <a:pt x="20" y="0"/>
                </a:moveTo>
                <a:lnTo>
                  <a:pt x="0" y="35"/>
                </a:lnTo>
                <a:lnTo>
                  <a:pt x="41" y="35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894">
            <a:extLst>
              <a:ext uri="{FF2B5EF4-FFF2-40B4-BE49-F238E27FC236}">
                <a16:creationId xmlns:a16="http://schemas.microsoft.com/office/drawing/2014/main" id="{79CAB64D-AC4A-378D-D6B0-0B904F01D479}"/>
              </a:ext>
            </a:extLst>
          </p:cNvPr>
          <p:cNvSpPr>
            <a:spLocks/>
          </p:cNvSpPr>
          <p:nvPr/>
        </p:nvSpPr>
        <p:spPr bwMode="auto">
          <a:xfrm>
            <a:off x="5202238" y="3055938"/>
            <a:ext cx="65088" cy="55563"/>
          </a:xfrm>
          <a:custGeom>
            <a:avLst/>
            <a:gdLst>
              <a:gd name="T0" fmla="*/ 21 w 41"/>
              <a:gd name="T1" fmla="*/ 0 h 35"/>
              <a:gd name="T2" fmla="*/ 0 w 41"/>
              <a:gd name="T3" fmla="*/ 35 h 35"/>
              <a:gd name="T4" fmla="*/ 41 w 41"/>
              <a:gd name="T5" fmla="*/ 35 h 35"/>
              <a:gd name="T6" fmla="*/ 21 w 41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5">
                <a:moveTo>
                  <a:pt x="21" y="0"/>
                </a:moveTo>
                <a:lnTo>
                  <a:pt x="0" y="35"/>
                </a:lnTo>
                <a:lnTo>
                  <a:pt x="41" y="35"/>
                </a:lnTo>
                <a:lnTo>
                  <a:pt x="21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895">
            <a:extLst>
              <a:ext uri="{FF2B5EF4-FFF2-40B4-BE49-F238E27FC236}">
                <a16:creationId xmlns:a16="http://schemas.microsoft.com/office/drawing/2014/main" id="{9DAE3CB1-E583-931A-A5A7-B890E36FB374}"/>
              </a:ext>
            </a:extLst>
          </p:cNvPr>
          <p:cNvSpPr>
            <a:spLocks/>
          </p:cNvSpPr>
          <p:nvPr/>
        </p:nvSpPr>
        <p:spPr bwMode="auto">
          <a:xfrm>
            <a:off x="5276850" y="3090863"/>
            <a:ext cx="65088" cy="57150"/>
          </a:xfrm>
          <a:custGeom>
            <a:avLst/>
            <a:gdLst>
              <a:gd name="T0" fmla="*/ 20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0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0" y="0"/>
                </a:moveTo>
                <a:lnTo>
                  <a:pt x="0" y="36"/>
                </a:lnTo>
                <a:lnTo>
                  <a:pt x="41" y="36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896">
            <a:extLst>
              <a:ext uri="{FF2B5EF4-FFF2-40B4-BE49-F238E27FC236}">
                <a16:creationId xmlns:a16="http://schemas.microsoft.com/office/drawing/2014/main" id="{DA3D53BD-B7A7-CFFA-6350-DBE70440A9C2}"/>
              </a:ext>
            </a:extLst>
          </p:cNvPr>
          <p:cNvSpPr>
            <a:spLocks/>
          </p:cNvSpPr>
          <p:nvPr/>
        </p:nvSpPr>
        <p:spPr bwMode="auto">
          <a:xfrm>
            <a:off x="5351463" y="3117850"/>
            <a:ext cx="65088" cy="55563"/>
          </a:xfrm>
          <a:custGeom>
            <a:avLst/>
            <a:gdLst>
              <a:gd name="T0" fmla="*/ 20 w 41"/>
              <a:gd name="T1" fmla="*/ 0 h 35"/>
              <a:gd name="T2" fmla="*/ 0 w 41"/>
              <a:gd name="T3" fmla="*/ 35 h 35"/>
              <a:gd name="T4" fmla="*/ 41 w 41"/>
              <a:gd name="T5" fmla="*/ 35 h 35"/>
              <a:gd name="T6" fmla="*/ 20 w 41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5">
                <a:moveTo>
                  <a:pt x="20" y="0"/>
                </a:moveTo>
                <a:lnTo>
                  <a:pt x="0" y="35"/>
                </a:lnTo>
                <a:lnTo>
                  <a:pt x="41" y="35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897">
            <a:extLst>
              <a:ext uri="{FF2B5EF4-FFF2-40B4-BE49-F238E27FC236}">
                <a16:creationId xmlns:a16="http://schemas.microsoft.com/office/drawing/2014/main" id="{3BFEC044-60CA-4896-D378-35EBBAACE926}"/>
              </a:ext>
            </a:extLst>
          </p:cNvPr>
          <p:cNvSpPr>
            <a:spLocks/>
          </p:cNvSpPr>
          <p:nvPr/>
        </p:nvSpPr>
        <p:spPr bwMode="auto">
          <a:xfrm>
            <a:off x="5424488" y="3125788"/>
            <a:ext cx="65088" cy="57150"/>
          </a:xfrm>
          <a:custGeom>
            <a:avLst/>
            <a:gdLst>
              <a:gd name="T0" fmla="*/ 21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1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1" y="0"/>
                </a:moveTo>
                <a:lnTo>
                  <a:pt x="0" y="36"/>
                </a:lnTo>
                <a:lnTo>
                  <a:pt x="41" y="36"/>
                </a:lnTo>
                <a:lnTo>
                  <a:pt x="21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898">
            <a:extLst>
              <a:ext uri="{FF2B5EF4-FFF2-40B4-BE49-F238E27FC236}">
                <a16:creationId xmlns:a16="http://schemas.microsoft.com/office/drawing/2014/main" id="{371CA221-FF4F-BB1A-C5D1-7196B506DB4A}"/>
              </a:ext>
            </a:extLst>
          </p:cNvPr>
          <p:cNvSpPr>
            <a:spLocks/>
          </p:cNvSpPr>
          <p:nvPr/>
        </p:nvSpPr>
        <p:spPr bwMode="auto">
          <a:xfrm>
            <a:off x="5499100" y="3151188"/>
            <a:ext cx="65088" cy="57150"/>
          </a:xfrm>
          <a:custGeom>
            <a:avLst/>
            <a:gdLst>
              <a:gd name="T0" fmla="*/ 20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0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0" y="0"/>
                </a:moveTo>
                <a:lnTo>
                  <a:pt x="0" y="36"/>
                </a:lnTo>
                <a:lnTo>
                  <a:pt x="41" y="36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899">
            <a:extLst>
              <a:ext uri="{FF2B5EF4-FFF2-40B4-BE49-F238E27FC236}">
                <a16:creationId xmlns:a16="http://schemas.microsoft.com/office/drawing/2014/main" id="{E632F5B7-AE92-7F5C-81F0-90E917C18E0A}"/>
              </a:ext>
            </a:extLst>
          </p:cNvPr>
          <p:cNvSpPr>
            <a:spLocks/>
          </p:cNvSpPr>
          <p:nvPr/>
        </p:nvSpPr>
        <p:spPr bwMode="auto">
          <a:xfrm>
            <a:off x="5573713" y="3171825"/>
            <a:ext cx="65088" cy="55563"/>
          </a:xfrm>
          <a:custGeom>
            <a:avLst/>
            <a:gdLst>
              <a:gd name="T0" fmla="*/ 20 w 41"/>
              <a:gd name="T1" fmla="*/ 0 h 35"/>
              <a:gd name="T2" fmla="*/ 0 w 41"/>
              <a:gd name="T3" fmla="*/ 35 h 35"/>
              <a:gd name="T4" fmla="*/ 41 w 41"/>
              <a:gd name="T5" fmla="*/ 35 h 35"/>
              <a:gd name="T6" fmla="*/ 20 w 41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5">
                <a:moveTo>
                  <a:pt x="20" y="0"/>
                </a:moveTo>
                <a:lnTo>
                  <a:pt x="0" y="35"/>
                </a:lnTo>
                <a:lnTo>
                  <a:pt x="41" y="35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900">
            <a:extLst>
              <a:ext uri="{FF2B5EF4-FFF2-40B4-BE49-F238E27FC236}">
                <a16:creationId xmlns:a16="http://schemas.microsoft.com/office/drawing/2014/main" id="{D1F073B0-430B-CBBF-3743-83A440F0B6AF}"/>
              </a:ext>
            </a:extLst>
          </p:cNvPr>
          <p:cNvSpPr>
            <a:spLocks/>
          </p:cNvSpPr>
          <p:nvPr/>
        </p:nvSpPr>
        <p:spPr bwMode="auto">
          <a:xfrm>
            <a:off x="5646738" y="3203575"/>
            <a:ext cx="65088" cy="55563"/>
          </a:xfrm>
          <a:custGeom>
            <a:avLst/>
            <a:gdLst>
              <a:gd name="T0" fmla="*/ 21 w 41"/>
              <a:gd name="T1" fmla="*/ 0 h 35"/>
              <a:gd name="T2" fmla="*/ 0 w 41"/>
              <a:gd name="T3" fmla="*/ 35 h 35"/>
              <a:gd name="T4" fmla="*/ 41 w 41"/>
              <a:gd name="T5" fmla="*/ 35 h 35"/>
              <a:gd name="T6" fmla="*/ 21 w 41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5">
                <a:moveTo>
                  <a:pt x="21" y="0"/>
                </a:moveTo>
                <a:lnTo>
                  <a:pt x="0" y="35"/>
                </a:lnTo>
                <a:lnTo>
                  <a:pt x="41" y="35"/>
                </a:lnTo>
                <a:lnTo>
                  <a:pt x="21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901">
            <a:extLst>
              <a:ext uri="{FF2B5EF4-FFF2-40B4-BE49-F238E27FC236}">
                <a16:creationId xmlns:a16="http://schemas.microsoft.com/office/drawing/2014/main" id="{3A34B110-67BF-2580-FB8D-54A1FC0BF8B5}"/>
              </a:ext>
            </a:extLst>
          </p:cNvPr>
          <p:cNvSpPr>
            <a:spLocks/>
          </p:cNvSpPr>
          <p:nvPr/>
        </p:nvSpPr>
        <p:spPr bwMode="auto">
          <a:xfrm>
            <a:off x="5721350" y="3217863"/>
            <a:ext cx="65088" cy="55563"/>
          </a:xfrm>
          <a:custGeom>
            <a:avLst/>
            <a:gdLst>
              <a:gd name="T0" fmla="*/ 20 w 41"/>
              <a:gd name="T1" fmla="*/ 0 h 35"/>
              <a:gd name="T2" fmla="*/ 0 w 41"/>
              <a:gd name="T3" fmla="*/ 35 h 35"/>
              <a:gd name="T4" fmla="*/ 41 w 41"/>
              <a:gd name="T5" fmla="*/ 35 h 35"/>
              <a:gd name="T6" fmla="*/ 20 w 41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5">
                <a:moveTo>
                  <a:pt x="20" y="0"/>
                </a:moveTo>
                <a:lnTo>
                  <a:pt x="0" y="35"/>
                </a:lnTo>
                <a:lnTo>
                  <a:pt x="41" y="35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902">
            <a:extLst>
              <a:ext uri="{FF2B5EF4-FFF2-40B4-BE49-F238E27FC236}">
                <a16:creationId xmlns:a16="http://schemas.microsoft.com/office/drawing/2014/main" id="{2F886BB1-AAE5-C471-B75B-B59581EC5290}"/>
              </a:ext>
            </a:extLst>
          </p:cNvPr>
          <p:cNvSpPr>
            <a:spLocks/>
          </p:cNvSpPr>
          <p:nvPr/>
        </p:nvSpPr>
        <p:spPr bwMode="auto">
          <a:xfrm>
            <a:off x="5795963" y="3238500"/>
            <a:ext cx="65088" cy="55563"/>
          </a:xfrm>
          <a:custGeom>
            <a:avLst/>
            <a:gdLst>
              <a:gd name="T0" fmla="*/ 20 w 41"/>
              <a:gd name="T1" fmla="*/ 0 h 35"/>
              <a:gd name="T2" fmla="*/ 0 w 41"/>
              <a:gd name="T3" fmla="*/ 35 h 35"/>
              <a:gd name="T4" fmla="*/ 41 w 41"/>
              <a:gd name="T5" fmla="*/ 35 h 35"/>
              <a:gd name="T6" fmla="*/ 20 w 41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5">
                <a:moveTo>
                  <a:pt x="20" y="0"/>
                </a:moveTo>
                <a:lnTo>
                  <a:pt x="0" y="35"/>
                </a:lnTo>
                <a:lnTo>
                  <a:pt x="41" y="35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903">
            <a:extLst>
              <a:ext uri="{FF2B5EF4-FFF2-40B4-BE49-F238E27FC236}">
                <a16:creationId xmlns:a16="http://schemas.microsoft.com/office/drawing/2014/main" id="{7CEFD575-AD42-B478-7868-4191315A44CE}"/>
              </a:ext>
            </a:extLst>
          </p:cNvPr>
          <p:cNvSpPr>
            <a:spLocks/>
          </p:cNvSpPr>
          <p:nvPr/>
        </p:nvSpPr>
        <p:spPr bwMode="auto">
          <a:xfrm>
            <a:off x="5868988" y="3249613"/>
            <a:ext cx="65088" cy="57150"/>
          </a:xfrm>
          <a:custGeom>
            <a:avLst/>
            <a:gdLst>
              <a:gd name="T0" fmla="*/ 21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1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1" y="0"/>
                </a:moveTo>
                <a:lnTo>
                  <a:pt x="0" y="36"/>
                </a:lnTo>
                <a:lnTo>
                  <a:pt x="41" y="36"/>
                </a:lnTo>
                <a:lnTo>
                  <a:pt x="21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904">
            <a:extLst>
              <a:ext uri="{FF2B5EF4-FFF2-40B4-BE49-F238E27FC236}">
                <a16:creationId xmlns:a16="http://schemas.microsoft.com/office/drawing/2014/main" id="{5CC6EB33-A426-FF1C-372D-921E7ED2DE6E}"/>
              </a:ext>
            </a:extLst>
          </p:cNvPr>
          <p:cNvSpPr>
            <a:spLocks/>
          </p:cNvSpPr>
          <p:nvPr/>
        </p:nvSpPr>
        <p:spPr bwMode="auto">
          <a:xfrm>
            <a:off x="5943600" y="3262313"/>
            <a:ext cx="65088" cy="57150"/>
          </a:xfrm>
          <a:custGeom>
            <a:avLst/>
            <a:gdLst>
              <a:gd name="T0" fmla="*/ 20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0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0" y="0"/>
                </a:moveTo>
                <a:lnTo>
                  <a:pt x="0" y="36"/>
                </a:lnTo>
                <a:lnTo>
                  <a:pt x="41" y="36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905">
            <a:extLst>
              <a:ext uri="{FF2B5EF4-FFF2-40B4-BE49-F238E27FC236}">
                <a16:creationId xmlns:a16="http://schemas.microsoft.com/office/drawing/2014/main" id="{6C48E2A9-9A11-7C89-89D4-79C90751C0AB}"/>
              </a:ext>
            </a:extLst>
          </p:cNvPr>
          <p:cNvSpPr>
            <a:spLocks/>
          </p:cNvSpPr>
          <p:nvPr/>
        </p:nvSpPr>
        <p:spPr bwMode="auto">
          <a:xfrm>
            <a:off x="6018213" y="3271838"/>
            <a:ext cx="63500" cy="57150"/>
          </a:xfrm>
          <a:custGeom>
            <a:avLst/>
            <a:gdLst>
              <a:gd name="T0" fmla="*/ 20 w 40"/>
              <a:gd name="T1" fmla="*/ 0 h 36"/>
              <a:gd name="T2" fmla="*/ 0 w 40"/>
              <a:gd name="T3" fmla="*/ 36 h 36"/>
              <a:gd name="T4" fmla="*/ 40 w 40"/>
              <a:gd name="T5" fmla="*/ 36 h 36"/>
              <a:gd name="T6" fmla="*/ 20 w 40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36">
                <a:moveTo>
                  <a:pt x="20" y="0"/>
                </a:moveTo>
                <a:lnTo>
                  <a:pt x="0" y="36"/>
                </a:lnTo>
                <a:lnTo>
                  <a:pt x="40" y="36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906">
            <a:extLst>
              <a:ext uri="{FF2B5EF4-FFF2-40B4-BE49-F238E27FC236}">
                <a16:creationId xmlns:a16="http://schemas.microsoft.com/office/drawing/2014/main" id="{F70A7CFE-A71A-9E85-811F-2C6E63B4281F}"/>
              </a:ext>
            </a:extLst>
          </p:cNvPr>
          <p:cNvSpPr>
            <a:spLocks/>
          </p:cNvSpPr>
          <p:nvPr/>
        </p:nvSpPr>
        <p:spPr bwMode="auto">
          <a:xfrm>
            <a:off x="6091238" y="3282950"/>
            <a:ext cx="65088" cy="55563"/>
          </a:xfrm>
          <a:custGeom>
            <a:avLst/>
            <a:gdLst>
              <a:gd name="T0" fmla="*/ 20 w 41"/>
              <a:gd name="T1" fmla="*/ 0 h 35"/>
              <a:gd name="T2" fmla="*/ 0 w 41"/>
              <a:gd name="T3" fmla="*/ 35 h 35"/>
              <a:gd name="T4" fmla="*/ 41 w 41"/>
              <a:gd name="T5" fmla="*/ 35 h 35"/>
              <a:gd name="T6" fmla="*/ 20 w 41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5">
                <a:moveTo>
                  <a:pt x="20" y="0"/>
                </a:moveTo>
                <a:lnTo>
                  <a:pt x="0" y="35"/>
                </a:lnTo>
                <a:lnTo>
                  <a:pt x="41" y="35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907">
            <a:extLst>
              <a:ext uri="{FF2B5EF4-FFF2-40B4-BE49-F238E27FC236}">
                <a16:creationId xmlns:a16="http://schemas.microsoft.com/office/drawing/2014/main" id="{83BEA1EC-E0C7-073B-461E-87E47C25B147}"/>
              </a:ext>
            </a:extLst>
          </p:cNvPr>
          <p:cNvSpPr>
            <a:spLocks/>
          </p:cNvSpPr>
          <p:nvPr/>
        </p:nvSpPr>
        <p:spPr bwMode="auto">
          <a:xfrm>
            <a:off x="6165850" y="3290888"/>
            <a:ext cx="65088" cy="57150"/>
          </a:xfrm>
          <a:custGeom>
            <a:avLst/>
            <a:gdLst>
              <a:gd name="T0" fmla="*/ 20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0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0" y="0"/>
                </a:moveTo>
                <a:lnTo>
                  <a:pt x="0" y="36"/>
                </a:lnTo>
                <a:lnTo>
                  <a:pt x="41" y="36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908">
            <a:extLst>
              <a:ext uri="{FF2B5EF4-FFF2-40B4-BE49-F238E27FC236}">
                <a16:creationId xmlns:a16="http://schemas.microsoft.com/office/drawing/2014/main" id="{4EB119E2-DBD4-6B80-631A-CCFEAA8734F2}"/>
              </a:ext>
            </a:extLst>
          </p:cNvPr>
          <p:cNvSpPr>
            <a:spLocks/>
          </p:cNvSpPr>
          <p:nvPr/>
        </p:nvSpPr>
        <p:spPr bwMode="auto">
          <a:xfrm>
            <a:off x="6238875" y="3298825"/>
            <a:ext cx="65088" cy="55563"/>
          </a:xfrm>
          <a:custGeom>
            <a:avLst/>
            <a:gdLst>
              <a:gd name="T0" fmla="*/ 21 w 41"/>
              <a:gd name="T1" fmla="*/ 0 h 35"/>
              <a:gd name="T2" fmla="*/ 0 w 41"/>
              <a:gd name="T3" fmla="*/ 35 h 35"/>
              <a:gd name="T4" fmla="*/ 41 w 41"/>
              <a:gd name="T5" fmla="*/ 35 h 35"/>
              <a:gd name="T6" fmla="*/ 21 w 41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5">
                <a:moveTo>
                  <a:pt x="21" y="0"/>
                </a:moveTo>
                <a:lnTo>
                  <a:pt x="0" y="35"/>
                </a:lnTo>
                <a:lnTo>
                  <a:pt x="41" y="35"/>
                </a:lnTo>
                <a:lnTo>
                  <a:pt x="21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909">
            <a:extLst>
              <a:ext uri="{FF2B5EF4-FFF2-40B4-BE49-F238E27FC236}">
                <a16:creationId xmlns:a16="http://schemas.microsoft.com/office/drawing/2014/main" id="{D080DBAC-03F5-0693-8878-C0DB2935DD26}"/>
              </a:ext>
            </a:extLst>
          </p:cNvPr>
          <p:cNvSpPr>
            <a:spLocks/>
          </p:cNvSpPr>
          <p:nvPr/>
        </p:nvSpPr>
        <p:spPr bwMode="auto">
          <a:xfrm>
            <a:off x="6313488" y="3303588"/>
            <a:ext cx="65088" cy="55563"/>
          </a:xfrm>
          <a:custGeom>
            <a:avLst/>
            <a:gdLst>
              <a:gd name="T0" fmla="*/ 20 w 41"/>
              <a:gd name="T1" fmla="*/ 0 h 35"/>
              <a:gd name="T2" fmla="*/ 0 w 41"/>
              <a:gd name="T3" fmla="*/ 35 h 35"/>
              <a:gd name="T4" fmla="*/ 41 w 41"/>
              <a:gd name="T5" fmla="*/ 35 h 35"/>
              <a:gd name="T6" fmla="*/ 20 w 41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5">
                <a:moveTo>
                  <a:pt x="20" y="0"/>
                </a:moveTo>
                <a:lnTo>
                  <a:pt x="0" y="35"/>
                </a:lnTo>
                <a:lnTo>
                  <a:pt x="41" y="35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910">
            <a:extLst>
              <a:ext uri="{FF2B5EF4-FFF2-40B4-BE49-F238E27FC236}">
                <a16:creationId xmlns:a16="http://schemas.microsoft.com/office/drawing/2014/main" id="{22902FF7-3115-7746-6691-E9A04ACA0553}"/>
              </a:ext>
            </a:extLst>
          </p:cNvPr>
          <p:cNvSpPr>
            <a:spLocks/>
          </p:cNvSpPr>
          <p:nvPr/>
        </p:nvSpPr>
        <p:spPr bwMode="auto">
          <a:xfrm>
            <a:off x="6388100" y="3313113"/>
            <a:ext cx="65088" cy="57150"/>
          </a:xfrm>
          <a:custGeom>
            <a:avLst/>
            <a:gdLst>
              <a:gd name="T0" fmla="*/ 20 w 41"/>
              <a:gd name="T1" fmla="*/ 0 h 36"/>
              <a:gd name="T2" fmla="*/ 0 w 41"/>
              <a:gd name="T3" fmla="*/ 36 h 36"/>
              <a:gd name="T4" fmla="*/ 41 w 41"/>
              <a:gd name="T5" fmla="*/ 36 h 36"/>
              <a:gd name="T6" fmla="*/ 20 w 41"/>
              <a:gd name="T7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36">
                <a:moveTo>
                  <a:pt x="20" y="0"/>
                </a:moveTo>
                <a:lnTo>
                  <a:pt x="0" y="36"/>
                </a:lnTo>
                <a:lnTo>
                  <a:pt x="41" y="36"/>
                </a:lnTo>
                <a:lnTo>
                  <a:pt x="20" y="0"/>
                </a:lnTo>
                <a:close/>
              </a:path>
            </a:pathLst>
          </a:custGeom>
          <a:noFill/>
          <a:ln w="19050" cap="flat">
            <a:solidFill>
              <a:srgbClr val="00FF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911">
            <a:extLst>
              <a:ext uri="{FF2B5EF4-FFF2-40B4-BE49-F238E27FC236}">
                <a16:creationId xmlns:a16="http://schemas.microsoft.com/office/drawing/2014/main" id="{AD23B742-0F5A-2C6C-1030-02C59BC090E5}"/>
              </a:ext>
            </a:extLst>
          </p:cNvPr>
          <p:cNvSpPr>
            <a:spLocks noEditPoints="1"/>
          </p:cNvSpPr>
          <p:nvPr/>
        </p:nvSpPr>
        <p:spPr bwMode="auto">
          <a:xfrm>
            <a:off x="4549775" y="1423988"/>
            <a:ext cx="39688" cy="41275"/>
          </a:xfrm>
          <a:custGeom>
            <a:avLst/>
            <a:gdLst>
              <a:gd name="T0" fmla="*/ 0 w 25"/>
              <a:gd name="T1" fmla="*/ 0 h 26"/>
              <a:gd name="T2" fmla="*/ 25 w 25"/>
              <a:gd name="T3" fmla="*/ 26 h 26"/>
              <a:gd name="T4" fmla="*/ 0 w 25"/>
              <a:gd name="T5" fmla="*/ 26 h 26"/>
              <a:gd name="T6" fmla="*/ 25 w 25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6">
                <a:moveTo>
                  <a:pt x="0" y="0"/>
                </a:moveTo>
                <a:lnTo>
                  <a:pt x="25" y="26"/>
                </a:lnTo>
                <a:moveTo>
                  <a:pt x="0" y="26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912">
            <a:extLst>
              <a:ext uri="{FF2B5EF4-FFF2-40B4-BE49-F238E27FC236}">
                <a16:creationId xmlns:a16="http://schemas.microsoft.com/office/drawing/2014/main" id="{3E2184D2-840F-64CF-12E1-3186BF449C75}"/>
              </a:ext>
            </a:extLst>
          </p:cNvPr>
          <p:cNvSpPr>
            <a:spLocks noEditPoints="1"/>
          </p:cNvSpPr>
          <p:nvPr/>
        </p:nvSpPr>
        <p:spPr bwMode="auto">
          <a:xfrm>
            <a:off x="4616450" y="1484313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913">
            <a:extLst>
              <a:ext uri="{FF2B5EF4-FFF2-40B4-BE49-F238E27FC236}">
                <a16:creationId xmlns:a16="http://schemas.microsoft.com/office/drawing/2014/main" id="{99CF57F9-C3A2-1716-B846-EFED5419C18C}"/>
              </a:ext>
            </a:extLst>
          </p:cNvPr>
          <p:cNvSpPr>
            <a:spLocks noEditPoints="1"/>
          </p:cNvSpPr>
          <p:nvPr/>
        </p:nvSpPr>
        <p:spPr bwMode="auto">
          <a:xfrm>
            <a:off x="4684713" y="1600200"/>
            <a:ext cx="39688" cy="41275"/>
          </a:xfrm>
          <a:custGeom>
            <a:avLst/>
            <a:gdLst>
              <a:gd name="T0" fmla="*/ 0 w 25"/>
              <a:gd name="T1" fmla="*/ 0 h 26"/>
              <a:gd name="T2" fmla="*/ 25 w 25"/>
              <a:gd name="T3" fmla="*/ 26 h 26"/>
              <a:gd name="T4" fmla="*/ 0 w 25"/>
              <a:gd name="T5" fmla="*/ 26 h 26"/>
              <a:gd name="T6" fmla="*/ 25 w 25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6">
                <a:moveTo>
                  <a:pt x="0" y="0"/>
                </a:moveTo>
                <a:lnTo>
                  <a:pt x="25" y="26"/>
                </a:lnTo>
                <a:moveTo>
                  <a:pt x="0" y="26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914">
            <a:extLst>
              <a:ext uri="{FF2B5EF4-FFF2-40B4-BE49-F238E27FC236}">
                <a16:creationId xmlns:a16="http://schemas.microsoft.com/office/drawing/2014/main" id="{71B63650-B68D-A59B-9AF5-92ED4B6287C3}"/>
              </a:ext>
            </a:extLst>
          </p:cNvPr>
          <p:cNvSpPr>
            <a:spLocks noEditPoints="1"/>
          </p:cNvSpPr>
          <p:nvPr/>
        </p:nvSpPr>
        <p:spPr bwMode="auto">
          <a:xfrm>
            <a:off x="4752975" y="1541463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915">
            <a:extLst>
              <a:ext uri="{FF2B5EF4-FFF2-40B4-BE49-F238E27FC236}">
                <a16:creationId xmlns:a16="http://schemas.microsoft.com/office/drawing/2014/main" id="{0AEF9476-554F-3FA4-3439-EC3516A27486}"/>
              </a:ext>
            </a:extLst>
          </p:cNvPr>
          <p:cNvSpPr>
            <a:spLocks noEditPoints="1"/>
          </p:cNvSpPr>
          <p:nvPr/>
        </p:nvSpPr>
        <p:spPr bwMode="auto">
          <a:xfrm>
            <a:off x="4821238" y="1766888"/>
            <a:ext cx="39688" cy="41275"/>
          </a:xfrm>
          <a:custGeom>
            <a:avLst/>
            <a:gdLst>
              <a:gd name="T0" fmla="*/ 0 w 25"/>
              <a:gd name="T1" fmla="*/ 0 h 26"/>
              <a:gd name="T2" fmla="*/ 25 w 25"/>
              <a:gd name="T3" fmla="*/ 26 h 26"/>
              <a:gd name="T4" fmla="*/ 0 w 25"/>
              <a:gd name="T5" fmla="*/ 26 h 26"/>
              <a:gd name="T6" fmla="*/ 25 w 25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6">
                <a:moveTo>
                  <a:pt x="0" y="0"/>
                </a:moveTo>
                <a:lnTo>
                  <a:pt x="25" y="26"/>
                </a:lnTo>
                <a:moveTo>
                  <a:pt x="0" y="26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916">
            <a:extLst>
              <a:ext uri="{FF2B5EF4-FFF2-40B4-BE49-F238E27FC236}">
                <a16:creationId xmlns:a16="http://schemas.microsoft.com/office/drawing/2014/main" id="{E7D8B8C3-A8D2-A73E-ACC1-4411103F9532}"/>
              </a:ext>
            </a:extLst>
          </p:cNvPr>
          <p:cNvSpPr>
            <a:spLocks noEditPoints="1"/>
          </p:cNvSpPr>
          <p:nvPr/>
        </p:nvSpPr>
        <p:spPr bwMode="auto">
          <a:xfrm>
            <a:off x="4887913" y="1662113"/>
            <a:ext cx="41275" cy="39688"/>
          </a:xfrm>
          <a:custGeom>
            <a:avLst/>
            <a:gdLst>
              <a:gd name="T0" fmla="*/ 0 w 26"/>
              <a:gd name="T1" fmla="*/ 0 h 25"/>
              <a:gd name="T2" fmla="*/ 26 w 26"/>
              <a:gd name="T3" fmla="*/ 25 h 25"/>
              <a:gd name="T4" fmla="*/ 0 w 26"/>
              <a:gd name="T5" fmla="*/ 25 h 25"/>
              <a:gd name="T6" fmla="*/ 26 w 26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5">
                <a:moveTo>
                  <a:pt x="0" y="0"/>
                </a:moveTo>
                <a:lnTo>
                  <a:pt x="26" y="25"/>
                </a:lnTo>
                <a:moveTo>
                  <a:pt x="0" y="25"/>
                </a:moveTo>
                <a:lnTo>
                  <a:pt x="26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917">
            <a:extLst>
              <a:ext uri="{FF2B5EF4-FFF2-40B4-BE49-F238E27FC236}">
                <a16:creationId xmlns:a16="http://schemas.microsoft.com/office/drawing/2014/main" id="{7EFEC32D-3361-C452-A95E-6064785564DB}"/>
              </a:ext>
            </a:extLst>
          </p:cNvPr>
          <p:cNvSpPr>
            <a:spLocks noEditPoints="1"/>
          </p:cNvSpPr>
          <p:nvPr/>
        </p:nvSpPr>
        <p:spPr bwMode="auto">
          <a:xfrm>
            <a:off x="4956175" y="1754188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918">
            <a:extLst>
              <a:ext uri="{FF2B5EF4-FFF2-40B4-BE49-F238E27FC236}">
                <a16:creationId xmlns:a16="http://schemas.microsoft.com/office/drawing/2014/main" id="{5F6568FA-3356-49E0-4D74-D7D1B23CED11}"/>
              </a:ext>
            </a:extLst>
          </p:cNvPr>
          <p:cNvSpPr>
            <a:spLocks noEditPoints="1"/>
          </p:cNvSpPr>
          <p:nvPr/>
        </p:nvSpPr>
        <p:spPr bwMode="auto">
          <a:xfrm>
            <a:off x="5024438" y="1757363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919">
            <a:extLst>
              <a:ext uri="{FF2B5EF4-FFF2-40B4-BE49-F238E27FC236}">
                <a16:creationId xmlns:a16="http://schemas.microsoft.com/office/drawing/2014/main" id="{1E9FE5E9-013C-40DA-04A2-E0736E07B257}"/>
              </a:ext>
            </a:extLst>
          </p:cNvPr>
          <p:cNvSpPr>
            <a:spLocks noEditPoints="1"/>
          </p:cNvSpPr>
          <p:nvPr/>
        </p:nvSpPr>
        <p:spPr bwMode="auto">
          <a:xfrm>
            <a:off x="5092700" y="1870075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920">
            <a:extLst>
              <a:ext uri="{FF2B5EF4-FFF2-40B4-BE49-F238E27FC236}">
                <a16:creationId xmlns:a16="http://schemas.microsoft.com/office/drawing/2014/main" id="{FEE8714D-12FA-DF8A-8A54-DEC43276BD0B}"/>
              </a:ext>
            </a:extLst>
          </p:cNvPr>
          <p:cNvSpPr>
            <a:spLocks noEditPoints="1"/>
          </p:cNvSpPr>
          <p:nvPr/>
        </p:nvSpPr>
        <p:spPr bwMode="auto">
          <a:xfrm>
            <a:off x="5159375" y="2060575"/>
            <a:ext cx="41275" cy="39688"/>
          </a:xfrm>
          <a:custGeom>
            <a:avLst/>
            <a:gdLst>
              <a:gd name="T0" fmla="*/ 0 w 26"/>
              <a:gd name="T1" fmla="*/ 0 h 25"/>
              <a:gd name="T2" fmla="*/ 26 w 26"/>
              <a:gd name="T3" fmla="*/ 25 h 25"/>
              <a:gd name="T4" fmla="*/ 0 w 26"/>
              <a:gd name="T5" fmla="*/ 25 h 25"/>
              <a:gd name="T6" fmla="*/ 26 w 26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5">
                <a:moveTo>
                  <a:pt x="0" y="0"/>
                </a:moveTo>
                <a:lnTo>
                  <a:pt x="26" y="25"/>
                </a:lnTo>
                <a:moveTo>
                  <a:pt x="0" y="25"/>
                </a:moveTo>
                <a:lnTo>
                  <a:pt x="26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921">
            <a:extLst>
              <a:ext uri="{FF2B5EF4-FFF2-40B4-BE49-F238E27FC236}">
                <a16:creationId xmlns:a16="http://schemas.microsoft.com/office/drawing/2014/main" id="{6983D1D8-C7B1-1FB9-B9DA-F204B29FF4B7}"/>
              </a:ext>
            </a:extLst>
          </p:cNvPr>
          <p:cNvSpPr>
            <a:spLocks noEditPoints="1"/>
          </p:cNvSpPr>
          <p:nvPr/>
        </p:nvSpPr>
        <p:spPr bwMode="auto">
          <a:xfrm>
            <a:off x="5227638" y="1814513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922">
            <a:extLst>
              <a:ext uri="{FF2B5EF4-FFF2-40B4-BE49-F238E27FC236}">
                <a16:creationId xmlns:a16="http://schemas.microsoft.com/office/drawing/2014/main" id="{56A16F54-3935-BFE9-A2C7-3FD7255A2A68}"/>
              </a:ext>
            </a:extLst>
          </p:cNvPr>
          <p:cNvSpPr>
            <a:spLocks noEditPoints="1"/>
          </p:cNvSpPr>
          <p:nvPr/>
        </p:nvSpPr>
        <p:spPr bwMode="auto">
          <a:xfrm>
            <a:off x="5295900" y="2020888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923">
            <a:extLst>
              <a:ext uri="{FF2B5EF4-FFF2-40B4-BE49-F238E27FC236}">
                <a16:creationId xmlns:a16="http://schemas.microsoft.com/office/drawing/2014/main" id="{AAB2B6D0-F24A-A3C2-3861-76CB71402042}"/>
              </a:ext>
            </a:extLst>
          </p:cNvPr>
          <p:cNvSpPr>
            <a:spLocks noEditPoints="1"/>
          </p:cNvSpPr>
          <p:nvPr/>
        </p:nvSpPr>
        <p:spPr bwMode="auto">
          <a:xfrm>
            <a:off x="5364163" y="1960563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924">
            <a:extLst>
              <a:ext uri="{FF2B5EF4-FFF2-40B4-BE49-F238E27FC236}">
                <a16:creationId xmlns:a16="http://schemas.microsoft.com/office/drawing/2014/main" id="{DFFEC26D-9087-75F8-C0F4-55AD7BB7A99F}"/>
              </a:ext>
            </a:extLst>
          </p:cNvPr>
          <p:cNvSpPr>
            <a:spLocks noEditPoints="1"/>
          </p:cNvSpPr>
          <p:nvPr/>
        </p:nvSpPr>
        <p:spPr bwMode="auto">
          <a:xfrm>
            <a:off x="5430838" y="2105025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925">
            <a:extLst>
              <a:ext uri="{FF2B5EF4-FFF2-40B4-BE49-F238E27FC236}">
                <a16:creationId xmlns:a16="http://schemas.microsoft.com/office/drawing/2014/main" id="{87AAC6EF-201C-AA73-8380-F259F909130A}"/>
              </a:ext>
            </a:extLst>
          </p:cNvPr>
          <p:cNvSpPr>
            <a:spLocks noEditPoints="1"/>
          </p:cNvSpPr>
          <p:nvPr/>
        </p:nvSpPr>
        <p:spPr bwMode="auto">
          <a:xfrm>
            <a:off x="5499100" y="2116138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26">
            <a:extLst>
              <a:ext uri="{FF2B5EF4-FFF2-40B4-BE49-F238E27FC236}">
                <a16:creationId xmlns:a16="http://schemas.microsoft.com/office/drawing/2014/main" id="{145163E9-831C-94F7-66E3-D7014C87B91B}"/>
              </a:ext>
            </a:extLst>
          </p:cNvPr>
          <p:cNvSpPr>
            <a:spLocks noEditPoints="1"/>
          </p:cNvSpPr>
          <p:nvPr/>
        </p:nvSpPr>
        <p:spPr bwMode="auto">
          <a:xfrm>
            <a:off x="5567363" y="2203450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Freeform 927">
            <a:extLst>
              <a:ext uri="{FF2B5EF4-FFF2-40B4-BE49-F238E27FC236}">
                <a16:creationId xmlns:a16="http://schemas.microsoft.com/office/drawing/2014/main" id="{3AA795A2-6113-0A4C-50AC-4C67EE2B4E67}"/>
              </a:ext>
            </a:extLst>
          </p:cNvPr>
          <p:cNvSpPr>
            <a:spLocks noEditPoints="1"/>
          </p:cNvSpPr>
          <p:nvPr/>
        </p:nvSpPr>
        <p:spPr bwMode="auto">
          <a:xfrm>
            <a:off x="5635625" y="2265363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928">
            <a:extLst>
              <a:ext uri="{FF2B5EF4-FFF2-40B4-BE49-F238E27FC236}">
                <a16:creationId xmlns:a16="http://schemas.microsoft.com/office/drawing/2014/main" id="{B0E6FCEC-EA3B-3BC8-6142-BA7F918F1CE0}"/>
              </a:ext>
            </a:extLst>
          </p:cNvPr>
          <p:cNvSpPr>
            <a:spLocks noEditPoints="1"/>
          </p:cNvSpPr>
          <p:nvPr/>
        </p:nvSpPr>
        <p:spPr bwMode="auto">
          <a:xfrm>
            <a:off x="5703888" y="2295525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929">
            <a:extLst>
              <a:ext uri="{FF2B5EF4-FFF2-40B4-BE49-F238E27FC236}">
                <a16:creationId xmlns:a16="http://schemas.microsoft.com/office/drawing/2014/main" id="{C380CEE5-CE29-83BE-4156-E52B6203182A}"/>
              </a:ext>
            </a:extLst>
          </p:cNvPr>
          <p:cNvSpPr>
            <a:spLocks noEditPoints="1"/>
          </p:cNvSpPr>
          <p:nvPr/>
        </p:nvSpPr>
        <p:spPr bwMode="auto">
          <a:xfrm>
            <a:off x="5770563" y="2282825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930">
            <a:extLst>
              <a:ext uri="{FF2B5EF4-FFF2-40B4-BE49-F238E27FC236}">
                <a16:creationId xmlns:a16="http://schemas.microsoft.com/office/drawing/2014/main" id="{EE3187EA-6FCE-6010-F679-FE56ABD826F4}"/>
              </a:ext>
            </a:extLst>
          </p:cNvPr>
          <p:cNvSpPr>
            <a:spLocks noEditPoints="1"/>
          </p:cNvSpPr>
          <p:nvPr/>
        </p:nvSpPr>
        <p:spPr bwMode="auto">
          <a:xfrm>
            <a:off x="5838825" y="2243138"/>
            <a:ext cx="39688" cy="41275"/>
          </a:xfrm>
          <a:custGeom>
            <a:avLst/>
            <a:gdLst>
              <a:gd name="T0" fmla="*/ 0 w 25"/>
              <a:gd name="T1" fmla="*/ 0 h 26"/>
              <a:gd name="T2" fmla="*/ 25 w 25"/>
              <a:gd name="T3" fmla="*/ 26 h 26"/>
              <a:gd name="T4" fmla="*/ 0 w 25"/>
              <a:gd name="T5" fmla="*/ 26 h 26"/>
              <a:gd name="T6" fmla="*/ 25 w 25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6">
                <a:moveTo>
                  <a:pt x="0" y="0"/>
                </a:moveTo>
                <a:lnTo>
                  <a:pt x="25" y="26"/>
                </a:lnTo>
                <a:moveTo>
                  <a:pt x="0" y="26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932">
            <a:extLst>
              <a:ext uri="{FF2B5EF4-FFF2-40B4-BE49-F238E27FC236}">
                <a16:creationId xmlns:a16="http://schemas.microsoft.com/office/drawing/2014/main" id="{04E86EA9-8ACB-45B1-50FD-0EE42833AD08}"/>
              </a:ext>
            </a:extLst>
          </p:cNvPr>
          <p:cNvSpPr>
            <a:spLocks noEditPoints="1"/>
          </p:cNvSpPr>
          <p:nvPr/>
        </p:nvSpPr>
        <p:spPr bwMode="auto">
          <a:xfrm>
            <a:off x="5907087" y="2346325"/>
            <a:ext cx="39688" cy="41275"/>
          </a:xfrm>
          <a:custGeom>
            <a:avLst/>
            <a:gdLst>
              <a:gd name="T0" fmla="*/ 0 w 25"/>
              <a:gd name="T1" fmla="*/ 0 h 26"/>
              <a:gd name="T2" fmla="*/ 25 w 25"/>
              <a:gd name="T3" fmla="*/ 26 h 26"/>
              <a:gd name="T4" fmla="*/ 0 w 25"/>
              <a:gd name="T5" fmla="*/ 26 h 26"/>
              <a:gd name="T6" fmla="*/ 25 w 25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6">
                <a:moveTo>
                  <a:pt x="0" y="0"/>
                </a:moveTo>
                <a:lnTo>
                  <a:pt x="25" y="26"/>
                </a:lnTo>
                <a:moveTo>
                  <a:pt x="0" y="26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933">
            <a:extLst>
              <a:ext uri="{FF2B5EF4-FFF2-40B4-BE49-F238E27FC236}">
                <a16:creationId xmlns:a16="http://schemas.microsoft.com/office/drawing/2014/main" id="{4D6D693A-7E61-3731-B9F9-4B5E21CD316F}"/>
              </a:ext>
            </a:extLst>
          </p:cNvPr>
          <p:cNvSpPr>
            <a:spLocks noEditPoints="1"/>
          </p:cNvSpPr>
          <p:nvPr/>
        </p:nvSpPr>
        <p:spPr bwMode="auto">
          <a:xfrm>
            <a:off x="5973762" y="2392363"/>
            <a:ext cx="41275" cy="39688"/>
          </a:xfrm>
          <a:custGeom>
            <a:avLst/>
            <a:gdLst>
              <a:gd name="T0" fmla="*/ 0 w 26"/>
              <a:gd name="T1" fmla="*/ 0 h 25"/>
              <a:gd name="T2" fmla="*/ 26 w 26"/>
              <a:gd name="T3" fmla="*/ 25 h 25"/>
              <a:gd name="T4" fmla="*/ 0 w 26"/>
              <a:gd name="T5" fmla="*/ 25 h 25"/>
              <a:gd name="T6" fmla="*/ 26 w 26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5">
                <a:moveTo>
                  <a:pt x="0" y="0"/>
                </a:moveTo>
                <a:lnTo>
                  <a:pt x="26" y="25"/>
                </a:lnTo>
                <a:moveTo>
                  <a:pt x="0" y="25"/>
                </a:moveTo>
                <a:lnTo>
                  <a:pt x="26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934">
            <a:extLst>
              <a:ext uri="{FF2B5EF4-FFF2-40B4-BE49-F238E27FC236}">
                <a16:creationId xmlns:a16="http://schemas.microsoft.com/office/drawing/2014/main" id="{64617E8B-BE34-CF3A-98C1-2D619EA54DA0}"/>
              </a:ext>
            </a:extLst>
          </p:cNvPr>
          <p:cNvSpPr>
            <a:spLocks noEditPoints="1"/>
          </p:cNvSpPr>
          <p:nvPr/>
        </p:nvSpPr>
        <p:spPr bwMode="auto">
          <a:xfrm>
            <a:off x="6042025" y="2462213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Freeform 935">
            <a:extLst>
              <a:ext uri="{FF2B5EF4-FFF2-40B4-BE49-F238E27FC236}">
                <a16:creationId xmlns:a16="http://schemas.microsoft.com/office/drawing/2014/main" id="{7C98A637-18D5-94F0-CFFA-FCFEEB7F8BD6}"/>
              </a:ext>
            </a:extLst>
          </p:cNvPr>
          <p:cNvSpPr>
            <a:spLocks noEditPoints="1"/>
          </p:cNvSpPr>
          <p:nvPr/>
        </p:nvSpPr>
        <p:spPr bwMode="auto">
          <a:xfrm>
            <a:off x="6245225" y="2538413"/>
            <a:ext cx="41275" cy="39688"/>
          </a:xfrm>
          <a:custGeom>
            <a:avLst/>
            <a:gdLst>
              <a:gd name="T0" fmla="*/ 0 w 26"/>
              <a:gd name="T1" fmla="*/ 0 h 25"/>
              <a:gd name="T2" fmla="*/ 26 w 26"/>
              <a:gd name="T3" fmla="*/ 25 h 25"/>
              <a:gd name="T4" fmla="*/ 0 w 26"/>
              <a:gd name="T5" fmla="*/ 25 h 25"/>
              <a:gd name="T6" fmla="*/ 26 w 26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5">
                <a:moveTo>
                  <a:pt x="0" y="0"/>
                </a:moveTo>
                <a:lnTo>
                  <a:pt x="26" y="25"/>
                </a:lnTo>
                <a:moveTo>
                  <a:pt x="0" y="25"/>
                </a:moveTo>
                <a:lnTo>
                  <a:pt x="26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936">
            <a:extLst>
              <a:ext uri="{FF2B5EF4-FFF2-40B4-BE49-F238E27FC236}">
                <a16:creationId xmlns:a16="http://schemas.microsoft.com/office/drawing/2014/main" id="{F8DF0869-46DE-A32F-6148-532EB2F7A039}"/>
              </a:ext>
            </a:extLst>
          </p:cNvPr>
          <p:cNvSpPr>
            <a:spLocks noEditPoints="1"/>
          </p:cNvSpPr>
          <p:nvPr/>
        </p:nvSpPr>
        <p:spPr bwMode="auto">
          <a:xfrm>
            <a:off x="6313487" y="2535238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Freeform 937">
            <a:extLst>
              <a:ext uri="{FF2B5EF4-FFF2-40B4-BE49-F238E27FC236}">
                <a16:creationId xmlns:a16="http://schemas.microsoft.com/office/drawing/2014/main" id="{B9DFA268-9FB2-4D42-07A3-8CA38D371F84}"/>
              </a:ext>
            </a:extLst>
          </p:cNvPr>
          <p:cNvSpPr>
            <a:spLocks noEditPoints="1"/>
          </p:cNvSpPr>
          <p:nvPr/>
        </p:nvSpPr>
        <p:spPr bwMode="auto">
          <a:xfrm>
            <a:off x="6381750" y="2563813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Freeform 938">
            <a:extLst>
              <a:ext uri="{FF2B5EF4-FFF2-40B4-BE49-F238E27FC236}">
                <a16:creationId xmlns:a16="http://schemas.microsoft.com/office/drawing/2014/main" id="{7F30FF7B-6724-4A94-C3E8-3AD9A8E9DE75}"/>
              </a:ext>
            </a:extLst>
          </p:cNvPr>
          <p:cNvSpPr>
            <a:spLocks noEditPoints="1"/>
          </p:cNvSpPr>
          <p:nvPr/>
        </p:nvSpPr>
        <p:spPr bwMode="auto">
          <a:xfrm>
            <a:off x="6450012" y="2625725"/>
            <a:ext cx="39688" cy="41275"/>
          </a:xfrm>
          <a:custGeom>
            <a:avLst/>
            <a:gdLst>
              <a:gd name="T0" fmla="*/ 0 w 25"/>
              <a:gd name="T1" fmla="*/ 0 h 26"/>
              <a:gd name="T2" fmla="*/ 25 w 25"/>
              <a:gd name="T3" fmla="*/ 26 h 26"/>
              <a:gd name="T4" fmla="*/ 0 w 25"/>
              <a:gd name="T5" fmla="*/ 26 h 26"/>
              <a:gd name="T6" fmla="*/ 25 w 25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6">
                <a:moveTo>
                  <a:pt x="0" y="0"/>
                </a:moveTo>
                <a:lnTo>
                  <a:pt x="25" y="26"/>
                </a:lnTo>
                <a:moveTo>
                  <a:pt x="0" y="26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Freeform 939">
            <a:extLst>
              <a:ext uri="{FF2B5EF4-FFF2-40B4-BE49-F238E27FC236}">
                <a16:creationId xmlns:a16="http://schemas.microsoft.com/office/drawing/2014/main" id="{C4458A21-9E2B-3082-2E36-1AD9D8CC2D7B}"/>
              </a:ext>
            </a:extLst>
          </p:cNvPr>
          <p:cNvSpPr>
            <a:spLocks noEditPoints="1"/>
          </p:cNvSpPr>
          <p:nvPr/>
        </p:nvSpPr>
        <p:spPr bwMode="auto">
          <a:xfrm>
            <a:off x="6518275" y="2708275"/>
            <a:ext cx="39688" cy="41275"/>
          </a:xfrm>
          <a:custGeom>
            <a:avLst/>
            <a:gdLst>
              <a:gd name="T0" fmla="*/ 0 w 25"/>
              <a:gd name="T1" fmla="*/ 0 h 26"/>
              <a:gd name="T2" fmla="*/ 25 w 25"/>
              <a:gd name="T3" fmla="*/ 26 h 26"/>
              <a:gd name="T4" fmla="*/ 0 w 25"/>
              <a:gd name="T5" fmla="*/ 26 h 26"/>
              <a:gd name="T6" fmla="*/ 25 w 25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6">
                <a:moveTo>
                  <a:pt x="0" y="0"/>
                </a:moveTo>
                <a:lnTo>
                  <a:pt x="25" y="26"/>
                </a:lnTo>
                <a:moveTo>
                  <a:pt x="0" y="26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Freeform 940">
            <a:extLst>
              <a:ext uri="{FF2B5EF4-FFF2-40B4-BE49-F238E27FC236}">
                <a16:creationId xmlns:a16="http://schemas.microsoft.com/office/drawing/2014/main" id="{FBFC97BD-2A7B-8E7F-A8D4-DD2F21EE09AA}"/>
              </a:ext>
            </a:extLst>
          </p:cNvPr>
          <p:cNvSpPr>
            <a:spLocks noEditPoints="1"/>
          </p:cNvSpPr>
          <p:nvPr/>
        </p:nvSpPr>
        <p:spPr bwMode="auto">
          <a:xfrm>
            <a:off x="6584950" y="2752725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941">
            <a:extLst>
              <a:ext uri="{FF2B5EF4-FFF2-40B4-BE49-F238E27FC236}">
                <a16:creationId xmlns:a16="http://schemas.microsoft.com/office/drawing/2014/main" id="{F397DC88-6E2E-9AEE-481E-CC4BA7A179BE}"/>
              </a:ext>
            </a:extLst>
          </p:cNvPr>
          <p:cNvSpPr>
            <a:spLocks noEditPoints="1"/>
          </p:cNvSpPr>
          <p:nvPr/>
        </p:nvSpPr>
        <p:spPr bwMode="auto">
          <a:xfrm>
            <a:off x="6653212" y="2763838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942">
            <a:extLst>
              <a:ext uri="{FF2B5EF4-FFF2-40B4-BE49-F238E27FC236}">
                <a16:creationId xmlns:a16="http://schemas.microsoft.com/office/drawing/2014/main" id="{9BC643AC-3BF0-94B7-B1CA-6686E84B9950}"/>
              </a:ext>
            </a:extLst>
          </p:cNvPr>
          <p:cNvSpPr>
            <a:spLocks noEditPoints="1"/>
          </p:cNvSpPr>
          <p:nvPr/>
        </p:nvSpPr>
        <p:spPr bwMode="auto">
          <a:xfrm>
            <a:off x="6721475" y="2828925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Freeform 943">
            <a:extLst>
              <a:ext uri="{FF2B5EF4-FFF2-40B4-BE49-F238E27FC236}">
                <a16:creationId xmlns:a16="http://schemas.microsoft.com/office/drawing/2014/main" id="{9A1579E2-AD1E-CDEB-F70F-946CDF3DFBD7}"/>
              </a:ext>
            </a:extLst>
          </p:cNvPr>
          <p:cNvSpPr>
            <a:spLocks noEditPoints="1"/>
          </p:cNvSpPr>
          <p:nvPr/>
        </p:nvSpPr>
        <p:spPr bwMode="auto">
          <a:xfrm>
            <a:off x="6788150" y="2832100"/>
            <a:ext cx="41275" cy="39688"/>
          </a:xfrm>
          <a:custGeom>
            <a:avLst/>
            <a:gdLst>
              <a:gd name="T0" fmla="*/ 0 w 26"/>
              <a:gd name="T1" fmla="*/ 0 h 25"/>
              <a:gd name="T2" fmla="*/ 26 w 26"/>
              <a:gd name="T3" fmla="*/ 25 h 25"/>
              <a:gd name="T4" fmla="*/ 0 w 26"/>
              <a:gd name="T5" fmla="*/ 25 h 25"/>
              <a:gd name="T6" fmla="*/ 26 w 26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5">
                <a:moveTo>
                  <a:pt x="0" y="0"/>
                </a:moveTo>
                <a:lnTo>
                  <a:pt x="26" y="25"/>
                </a:lnTo>
                <a:moveTo>
                  <a:pt x="0" y="25"/>
                </a:moveTo>
                <a:lnTo>
                  <a:pt x="26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944">
            <a:extLst>
              <a:ext uri="{FF2B5EF4-FFF2-40B4-BE49-F238E27FC236}">
                <a16:creationId xmlns:a16="http://schemas.microsoft.com/office/drawing/2014/main" id="{156F9674-442F-E95C-95E7-BDF4F11E4477}"/>
              </a:ext>
            </a:extLst>
          </p:cNvPr>
          <p:cNvSpPr>
            <a:spLocks noEditPoints="1"/>
          </p:cNvSpPr>
          <p:nvPr/>
        </p:nvSpPr>
        <p:spPr bwMode="auto">
          <a:xfrm>
            <a:off x="6856412" y="2844800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945">
            <a:extLst>
              <a:ext uri="{FF2B5EF4-FFF2-40B4-BE49-F238E27FC236}">
                <a16:creationId xmlns:a16="http://schemas.microsoft.com/office/drawing/2014/main" id="{97263F8F-AFBA-795F-26E1-7D6EEECDB3EE}"/>
              </a:ext>
            </a:extLst>
          </p:cNvPr>
          <p:cNvSpPr>
            <a:spLocks noEditPoints="1"/>
          </p:cNvSpPr>
          <p:nvPr/>
        </p:nvSpPr>
        <p:spPr bwMode="auto">
          <a:xfrm>
            <a:off x="6924675" y="2895600"/>
            <a:ext cx="39688" cy="41275"/>
          </a:xfrm>
          <a:custGeom>
            <a:avLst/>
            <a:gdLst>
              <a:gd name="T0" fmla="*/ 0 w 25"/>
              <a:gd name="T1" fmla="*/ 0 h 26"/>
              <a:gd name="T2" fmla="*/ 25 w 25"/>
              <a:gd name="T3" fmla="*/ 26 h 26"/>
              <a:gd name="T4" fmla="*/ 0 w 25"/>
              <a:gd name="T5" fmla="*/ 26 h 26"/>
              <a:gd name="T6" fmla="*/ 25 w 25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6">
                <a:moveTo>
                  <a:pt x="0" y="0"/>
                </a:moveTo>
                <a:lnTo>
                  <a:pt x="25" y="26"/>
                </a:lnTo>
                <a:moveTo>
                  <a:pt x="0" y="26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946">
            <a:extLst>
              <a:ext uri="{FF2B5EF4-FFF2-40B4-BE49-F238E27FC236}">
                <a16:creationId xmlns:a16="http://schemas.microsoft.com/office/drawing/2014/main" id="{49090FD1-0A60-B322-BF01-0ADC46D2239D}"/>
              </a:ext>
            </a:extLst>
          </p:cNvPr>
          <p:cNvSpPr>
            <a:spLocks noEditPoints="1"/>
          </p:cNvSpPr>
          <p:nvPr/>
        </p:nvSpPr>
        <p:spPr bwMode="auto">
          <a:xfrm>
            <a:off x="6992937" y="2927350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947">
            <a:extLst>
              <a:ext uri="{FF2B5EF4-FFF2-40B4-BE49-F238E27FC236}">
                <a16:creationId xmlns:a16="http://schemas.microsoft.com/office/drawing/2014/main" id="{1A123B8B-1140-3278-95F3-0126FCA9D659}"/>
              </a:ext>
            </a:extLst>
          </p:cNvPr>
          <p:cNvSpPr>
            <a:spLocks noEditPoints="1"/>
          </p:cNvSpPr>
          <p:nvPr/>
        </p:nvSpPr>
        <p:spPr bwMode="auto">
          <a:xfrm>
            <a:off x="7059612" y="2943225"/>
            <a:ext cx="41275" cy="39688"/>
          </a:xfrm>
          <a:custGeom>
            <a:avLst/>
            <a:gdLst>
              <a:gd name="T0" fmla="*/ 0 w 26"/>
              <a:gd name="T1" fmla="*/ 0 h 25"/>
              <a:gd name="T2" fmla="*/ 26 w 26"/>
              <a:gd name="T3" fmla="*/ 25 h 25"/>
              <a:gd name="T4" fmla="*/ 0 w 26"/>
              <a:gd name="T5" fmla="*/ 25 h 25"/>
              <a:gd name="T6" fmla="*/ 26 w 26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5">
                <a:moveTo>
                  <a:pt x="0" y="0"/>
                </a:moveTo>
                <a:lnTo>
                  <a:pt x="26" y="25"/>
                </a:lnTo>
                <a:moveTo>
                  <a:pt x="0" y="25"/>
                </a:moveTo>
                <a:lnTo>
                  <a:pt x="26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948">
            <a:extLst>
              <a:ext uri="{FF2B5EF4-FFF2-40B4-BE49-F238E27FC236}">
                <a16:creationId xmlns:a16="http://schemas.microsoft.com/office/drawing/2014/main" id="{4FB4FEDF-BE82-5AEA-9827-CF6840FD1B14}"/>
              </a:ext>
            </a:extLst>
          </p:cNvPr>
          <p:cNvSpPr>
            <a:spLocks noEditPoints="1"/>
          </p:cNvSpPr>
          <p:nvPr/>
        </p:nvSpPr>
        <p:spPr bwMode="auto">
          <a:xfrm>
            <a:off x="7127875" y="2989263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949">
            <a:extLst>
              <a:ext uri="{FF2B5EF4-FFF2-40B4-BE49-F238E27FC236}">
                <a16:creationId xmlns:a16="http://schemas.microsoft.com/office/drawing/2014/main" id="{A3CB928A-9C45-EBF5-0F34-E1352CAE61B1}"/>
              </a:ext>
            </a:extLst>
          </p:cNvPr>
          <p:cNvSpPr>
            <a:spLocks noEditPoints="1"/>
          </p:cNvSpPr>
          <p:nvPr/>
        </p:nvSpPr>
        <p:spPr bwMode="auto">
          <a:xfrm>
            <a:off x="7196137" y="3009900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950">
            <a:extLst>
              <a:ext uri="{FF2B5EF4-FFF2-40B4-BE49-F238E27FC236}">
                <a16:creationId xmlns:a16="http://schemas.microsoft.com/office/drawing/2014/main" id="{5D18D3B5-491C-67D2-8638-819ED1D98D9C}"/>
              </a:ext>
            </a:extLst>
          </p:cNvPr>
          <p:cNvSpPr>
            <a:spLocks noEditPoints="1"/>
          </p:cNvSpPr>
          <p:nvPr/>
        </p:nvSpPr>
        <p:spPr bwMode="auto">
          <a:xfrm>
            <a:off x="7264400" y="3049588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951">
            <a:extLst>
              <a:ext uri="{FF2B5EF4-FFF2-40B4-BE49-F238E27FC236}">
                <a16:creationId xmlns:a16="http://schemas.microsoft.com/office/drawing/2014/main" id="{34D9665E-6C64-72A8-C580-C2F3A9E2F4C8}"/>
              </a:ext>
            </a:extLst>
          </p:cNvPr>
          <p:cNvSpPr>
            <a:spLocks noEditPoints="1"/>
          </p:cNvSpPr>
          <p:nvPr/>
        </p:nvSpPr>
        <p:spPr bwMode="auto">
          <a:xfrm>
            <a:off x="7332662" y="3062288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952">
            <a:extLst>
              <a:ext uri="{FF2B5EF4-FFF2-40B4-BE49-F238E27FC236}">
                <a16:creationId xmlns:a16="http://schemas.microsoft.com/office/drawing/2014/main" id="{338E60E8-17C4-772A-77CC-F2BAF294DE6D}"/>
              </a:ext>
            </a:extLst>
          </p:cNvPr>
          <p:cNvSpPr>
            <a:spLocks noEditPoints="1"/>
          </p:cNvSpPr>
          <p:nvPr/>
        </p:nvSpPr>
        <p:spPr bwMode="auto">
          <a:xfrm>
            <a:off x="7399337" y="3092450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Freeform 953">
            <a:extLst>
              <a:ext uri="{FF2B5EF4-FFF2-40B4-BE49-F238E27FC236}">
                <a16:creationId xmlns:a16="http://schemas.microsoft.com/office/drawing/2014/main" id="{6E923992-CDBA-95A0-9F2C-1890FE38178E}"/>
              </a:ext>
            </a:extLst>
          </p:cNvPr>
          <p:cNvSpPr>
            <a:spLocks noEditPoints="1"/>
          </p:cNvSpPr>
          <p:nvPr/>
        </p:nvSpPr>
        <p:spPr bwMode="auto">
          <a:xfrm>
            <a:off x="7467600" y="3109913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954">
            <a:extLst>
              <a:ext uri="{FF2B5EF4-FFF2-40B4-BE49-F238E27FC236}">
                <a16:creationId xmlns:a16="http://schemas.microsoft.com/office/drawing/2014/main" id="{421083A9-6A1E-717D-8CA1-0227EECE8704}"/>
              </a:ext>
            </a:extLst>
          </p:cNvPr>
          <p:cNvSpPr>
            <a:spLocks noEditPoints="1"/>
          </p:cNvSpPr>
          <p:nvPr/>
        </p:nvSpPr>
        <p:spPr bwMode="auto">
          <a:xfrm>
            <a:off x="7535862" y="3130550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Freeform 955">
            <a:extLst>
              <a:ext uri="{FF2B5EF4-FFF2-40B4-BE49-F238E27FC236}">
                <a16:creationId xmlns:a16="http://schemas.microsoft.com/office/drawing/2014/main" id="{17D363B5-B1F2-9C92-DCA2-1A8BDF40063F}"/>
              </a:ext>
            </a:extLst>
          </p:cNvPr>
          <p:cNvSpPr>
            <a:spLocks noEditPoints="1"/>
          </p:cNvSpPr>
          <p:nvPr/>
        </p:nvSpPr>
        <p:spPr bwMode="auto">
          <a:xfrm>
            <a:off x="7604125" y="3149600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956">
            <a:extLst>
              <a:ext uri="{FF2B5EF4-FFF2-40B4-BE49-F238E27FC236}">
                <a16:creationId xmlns:a16="http://schemas.microsoft.com/office/drawing/2014/main" id="{ECC1733E-F657-76CC-DE27-8AE83411865A}"/>
              </a:ext>
            </a:extLst>
          </p:cNvPr>
          <p:cNvSpPr>
            <a:spLocks noEditPoints="1"/>
          </p:cNvSpPr>
          <p:nvPr/>
        </p:nvSpPr>
        <p:spPr bwMode="auto">
          <a:xfrm>
            <a:off x="7670800" y="3168650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Freeform 957">
            <a:extLst>
              <a:ext uri="{FF2B5EF4-FFF2-40B4-BE49-F238E27FC236}">
                <a16:creationId xmlns:a16="http://schemas.microsoft.com/office/drawing/2014/main" id="{885A3C33-1C20-7B3E-7773-B91FEF616527}"/>
              </a:ext>
            </a:extLst>
          </p:cNvPr>
          <p:cNvSpPr>
            <a:spLocks noEditPoints="1"/>
          </p:cNvSpPr>
          <p:nvPr/>
        </p:nvSpPr>
        <p:spPr bwMode="auto">
          <a:xfrm>
            <a:off x="7739062" y="3194050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958">
            <a:extLst>
              <a:ext uri="{FF2B5EF4-FFF2-40B4-BE49-F238E27FC236}">
                <a16:creationId xmlns:a16="http://schemas.microsoft.com/office/drawing/2014/main" id="{F6092D29-C21D-2785-5DF3-7566C1888225}"/>
              </a:ext>
            </a:extLst>
          </p:cNvPr>
          <p:cNvSpPr>
            <a:spLocks noEditPoints="1"/>
          </p:cNvSpPr>
          <p:nvPr/>
        </p:nvSpPr>
        <p:spPr bwMode="auto">
          <a:xfrm>
            <a:off x="7807325" y="3201988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Freeform 959">
            <a:extLst>
              <a:ext uri="{FF2B5EF4-FFF2-40B4-BE49-F238E27FC236}">
                <a16:creationId xmlns:a16="http://schemas.microsoft.com/office/drawing/2014/main" id="{DDEF51C7-DF0A-68A3-4737-2643C1182FC4}"/>
              </a:ext>
            </a:extLst>
          </p:cNvPr>
          <p:cNvSpPr>
            <a:spLocks noEditPoints="1"/>
          </p:cNvSpPr>
          <p:nvPr/>
        </p:nvSpPr>
        <p:spPr bwMode="auto">
          <a:xfrm>
            <a:off x="7874000" y="3221038"/>
            <a:ext cx="41275" cy="39688"/>
          </a:xfrm>
          <a:custGeom>
            <a:avLst/>
            <a:gdLst>
              <a:gd name="T0" fmla="*/ 0 w 26"/>
              <a:gd name="T1" fmla="*/ 0 h 25"/>
              <a:gd name="T2" fmla="*/ 26 w 26"/>
              <a:gd name="T3" fmla="*/ 25 h 25"/>
              <a:gd name="T4" fmla="*/ 0 w 26"/>
              <a:gd name="T5" fmla="*/ 25 h 25"/>
              <a:gd name="T6" fmla="*/ 26 w 26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5">
                <a:moveTo>
                  <a:pt x="0" y="0"/>
                </a:moveTo>
                <a:lnTo>
                  <a:pt x="26" y="25"/>
                </a:lnTo>
                <a:moveTo>
                  <a:pt x="0" y="25"/>
                </a:moveTo>
                <a:lnTo>
                  <a:pt x="26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Freeform 960">
            <a:extLst>
              <a:ext uri="{FF2B5EF4-FFF2-40B4-BE49-F238E27FC236}">
                <a16:creationId xmlns:a16="http://schemas.microsoft.com/office/drawing/2014/main" id="{630FA663-9D59-B21E-F079-75260F795C5C}"/>
              </a:ext>
            </a:extLst>
          </p:cNvPr>
          <p:cNvSpPr>
            <a:spLocks noEditPoints="1"/>
          </p:cNvSpPr>
          <p:nvPr/>
        </p:nvSpPr>
        <p:spPr bwMode="auto">
          <a:xfrm>
            <a:off x="7942262" y="3243263"/>
            <a:ext cx="41275" cy="39688"/>
          </a:xfrm>
          <a:custGeom>
            <a:avLst/>
            <a:gdLst>
              <a:gd name="T0" fmla="*/ 0 w 26"/>
              <a:gd name="T1" fmla="*/ 0 h 25"/>
              <a:gd name="T2" fmla="*/ 26 w 26"/>
              <a:gd name="T3" fmla="*/ 25 h 25"/>
              <a:gd name="T4" fmla="*/ 0 w 26"/>
              <a:gd name="T5" fmla="*/ 25 h 25"/>
              <a:gd name="T6" fmla="*/ 26 w 26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5">
                <a:moveTo>
                  <a:pt x="0" y="0"/>
                </a:moveTo>
                <a:lnTo>
                  <a:pt x="26" y="25"/>
                </a:lnTo>
                <a:moveTo>
                  <a:pt x="0" y="25"/>
                </a:moveTo>
                <a:lnTo>
                  <a:pt x="26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Freeform 961">
            <a:extLst>
              <a:ext uri="{FF2B5EF4-FFF2-40B4-BE49-F238E27FC236}">
                <a16:creationId xmlns:a16="http://schemas.microsoft.com/office/drawing/2014/main" id="{873118A7-6309-0792-56BA-495B76D2CAC8}"/>
              </a:ext>
            </a:extLst>
          </p:cNvPr>
          <p:cNvSpPr>
            <a:spLocks noEditPoints="1"/>
          </p:cNvSpPr>
          <p:nvPr/>
        </p:nvSpPr>
        <p:spPr bwMode="auto">
          <a:xfrm>
            <a:off x="8010525" y="3257550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Freeform 962">
            <a:extLst>
              <a:ext uri="{FF2B5EF4-FFF2-40B4-BE49-F238E27FC236}">
                <a16:creationId xmlns:a16="http://schemas.microsoft.com/office/drawing/2014/main" id="{37DEC32F-1285-C7C9-AD42-C98A8EC1A274}"/>
              </a:ext>
            </a:extLst>
          </p:cNvPr>
          <p:cNvSpPr>
            <a:spLocks noEditPoints="1"/>
          </p:cNvSpPr>
          <p:nvPr/>
        </p:nvSpPr>
        <p:spPr bwMode="auto">
          <a:xfrm>
            <a:off x="8078787" y="3273425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Freeform 963">
            <a:extLst>
              <a:ext uri="{FF2B5EF4-FFF2-40B4-BE49-F238E27FC236}">
                <a16:creationId xmlns:a16="http://schemas.microsoft.com/office/drawing/2014/main" id="{F7AA459A-FDD2-99E5-F511-A4F6327CCA25}"/>
              </a:ext>
            </a:extLst>
          </p:cNvPr>
          <p:cNvSpPr>
            <a:spLocks noEditPoints="1"/>
          </p:cNvSpPr>
          <p:nvPr/>
        </p:nvSpPr>
        <p:spPr bwMode="auto">
          <a:xfrm>
            <a:off x="8147050" y="3281363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Freeform 964">
            <a:extLst>
              <a:ext uri="{FF2B5EF4-FFF2-40B4-BE49-F238E27FC236}">
                <a16:creationId xmlns:a16="http://schemas.microsoft.com/office/drawing/2014/main" id="{9BD5F87E-CFCA-F862-763E-C0118126E49E}"/>
              </a:ext>
            </a:extLst>
          </p:cNvPr>
          <p:cNvSpPr>
            <a:spLocks noEditPoints="1"/>
          </p:cNvSpPr>
          <p:nvPr/>
        </p:nvSpPr>
        <p:spPr bwMode="auto">
          <a:xfrm>
            <a:off x="8213725" y="3290888"/>
            <a:ext cx="41275" cy="41275"/>
          </a:xfrm>
          <a:custGeom>
            <a:avLst/>
            <a:gdLst>
              <a:gd name="T0" fmla="*/ 0 w 26"/>
              <a:gd name="T1" fmla="*/ 0 h 26"/>
              <a:gd name="T2" fmla="*/ 26 w 26"/>
              <a:gd name="T3" fmla="*/ 26 h 26"/>
              <a:gd name="T4" fmla="*/ 0 w 26"/>
              <a:gd name="T5" fmla="*/ 26 h 26"/>
              <a:gd name="T6" fmla="*/ 26 w 26"/>
              <a:gd name="T7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6">
                <a:moveTo>
                  <a:pt x="0" y="0"/>
                </a:moveTo>
                <a:lnTo>
                  <a:pt x="26" y="26"/>
                </a:lnTo>
                <a:moveTo>
                  <a:pt x="0" y="26"/>
                </a:moveTo>
                <a:lnTo>
                  <a:pt x="26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Freeform 965">
            <a:extLst>
              <a:ext uri="{FF2B5EF4-FFF2-40B4-BE49-F238E27FC236}">
                <a16:creationId xmlns:a16="http://schemas.microsoft.com/office/drawing/2014/main" id="{248647B5-A048-BFE6-DAAB-9E8BEE98284E}"/>
              </a:ext>
            </a:extLst>
          </p:cNvPr>
          <p:cNvSpPr>
            <a:spLocks noEditPoints="1"/>
          </p:cNvSpPr>
          <p:nvPr/>
        </p:nvSpPr>
        <p:spPr bwMode="auto">
          <a:xfrm>
            <a:off x="8281987" y="3302000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Freeform 966">
            <a:extLst>
              <a:ext uri="{FF2B5EF4-FFF2-40B4-BE49-F238E27FC236}">
                <a16:creationId xmlns:a16="http://schemas.microsoft.com/office/drawing/2014/main" id="{56A0F4BD-2C18-4D39-52A8-0C5D3E8BAF27}"/>
              </a:ext>
            </a:extLst>
          </p:cNvPr>
          <p:cNvSpPr>
            <a:spLocks noEditPoints="1"/>
          </p:cNvSpPr>
          <p:nvPr/>
        </p:nvSpPr>
        <p:spPr bwMode="auto">
          <a:xfrm>
            <a:off x="8350250" y="3311525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Freeform 967">
            <a:extLst>
              <a:ext uri="{FF2B5EF4-FFF2-40B4-BE49-F238E27FC236}">
                <a16:creationId xmlns:a16="http://schemas.microsoft.com/office/drawing/2014/main" id="{AABA42CB-7726-E335-71B1-AC6EADC9318A}"/>
              </a:ext>
            </a:extLst>
          </p:cNvPr>
          <p:cNvSpPr>
            <a:spLocks noEditPoints="1"/>
          </p:cNvSpPr>
          <p:nvPr/>
        </p:nvSpPr>
        <p:spPr bwMode="auto">
          <a:xfrm>
            <a:off x="8418512" y="3316288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Freeform 968">
            <a:extLst>
              <a:ext uri="{FF2B5EF4-FFF2-40B4-BE49-F238E27FC236}">
                <a16:creationId xmlns:a16="http://schemas.microsoft.com/office/drawing/2014/main" id="{E5BE1478-97FF-E2BB-26C8-CA1AA24941ED}"/>
              </a:ext>
            </a:extLst>
          </p:cNvPr>
          <p:cNvSpPr>
            <a:spLocks noEditPoints="1"/>
          </p:cNvSpPr>
          <p:nvPr/>
        </p:nvSpPr>
        <p:spPr bwMode="auto">
          <a:xfrm>
            <a:off x="8485187" y="3319463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969">
            <a:extLst>
              <a:ext uri="{FF2B5EF4-FFF2-40B4-BE49-F238E27FC236}">
                <a16:creationId xmlns:a16="http://schemas.microsoft.com/office/drawing/2014/main" id="{800D0FC8-F042-445B-D077-7911E2A1F3DE}"/>
              </a:ext>
            </a:extLst>
          </p:cNvPr>
          <p:cNvSpPr>
            <a:spLocks noEditPoints="1"/>
          </p:cNvSpPr>
          <p:nvPr/>
        </p:nvSpPr>
        <p:spPr bwMode="auto">
          <a:xfrm>
            <a:off x="8553450" y="3325813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Freeform 970">
            <a:extLst>
              <a:ext uri="{FF2B5EF4-FFF2-40B4-BE49-F238E27FC236}">
                <a16:creationId xmlns:a16="http://schemas.microsoft.com/office/drawing/2014/main" id="{D5517F71-5E2E-E91B-059C-E2C5F0E5B017}"/>
              </a:ext>
            </a:extLst>
          </p:cNvPr>
          <p:cNvSpPr>
            <a:spLocks noEditPoints="1"/>
          </p:cNvSpPr>
          <p:nvPr/>
        </p:nvSpPr>
        <p:spPr bwMode="auto">
          <a:xfrm>
            <a:off x="8621712" y="3330575"/>
            <a:ext cx="39688" cy="39688"/>
          </a:xfrm>
          <a:custGeom>
            <a:avLst/>
            <a:gdLst>
              <a:gd name="T0" fmla="*/ 0 w 25"/>
              <a:gd name="T1" fmla="*/ 0 h 25"/>
              <a:gd name="T2" fmla="*/ 25 w 25"/>
              <a:gd name="T3" fmla="*/ 25 h 25"/>
              <a:gd name="T4" fmla="*/ 0 w 25"/>
              <a:gd name="T5" fmla="*/ 25 h 25"/>
              <a:gd name="T6" fmla="*/ 25 w 25"/>
              <a:gd name="T7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5">
                <a:moveTo>
                  <a:pt x="0" y="0"/>
                </a:moveTo>
                <a:lnTo>
                  <a:pt x="25" y="25"/>
                </a:lnTo>
                <a:moveTo>
                  <a:pt x="0" y="25"/>
                </a:moveTo>
                <a:lnTo>
                  <a:pt x="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BFF89B2E-BE5C-96FE-C45C-3034F0BDB902}"/>
              </a:ext>
            </a:extLst>
          </p:cNvPr>
          <p:cNvGrpSpPr/>
          <p:nvPr/>
        </p:nvGrpSpPr>
        <p:grpSpPr>
          <a:xfrm>
            <a:off x="574331" y="1189423"/>
            <a:ext cx="642080" cy="2260601"/>
            <a:chOff x="66331" y="833823"/>
            <a:chExt cx="642080" cy="2260601"/>
          </a:xfrm>
        </p:grpSpPr>
        <p:sp>
          <p:nvSpPr>
            <p:cNvPr id="313" name="Rectangle 785">
              <a:extLst>
                <a:ext uri="{FF2B5EF4-FFF2-40B4-BE49-F238E27FC236}">
                  <a16:creationId xmlns:a16="http://schemas.microsoft.com/office/drawing/2014/main" id="{987E9803-BB2D-3842-9DAF-BEDBC6F9D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823" y="2918211"/>
              <a:ext cx="120650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  <a:cs typeface="David" panose="020E0502060401010101" pitchFamily="34" charset="-79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" name="Rectangle 786">
              <a:extLst>
                <a:ext uri="{FF2B5EF4-FFF2-40B4-BE49-F238E27FC236}">
                  <a16:creationId xmlns:a16="http://schemas.microsoft.com/office/drawing/2014/main" id="{D9E1515D-ACA6-532E-431D-777C42394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61" y="2500698"/>
              <a:ext cx="184150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  <a:cs typeface="David" panose="020E0502060401010101" pitchFamily="34" charset="-79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" name="Rectangle 787">
              <a:extLst>
                <a:ext uri="{FF2B5EF4-FFF2-40B4-BE49-F238E27FC236}">
                  <a16:creationId xmlns:a16="http://schemas.microsoft.com/office/drawing/2014/main" id="{6CC746C1-0A91-0568-9B76-9AB086D8C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61" y="2084773"/>
              <a:ext cx="184150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  <a:cs typeface="David" panose="020E0502060401010101" pitchFamily="34" charset="-79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" name="Rectangle 788">
              <a:extLst>
                <a:ext uri="{FF2B5EF4-FFF2-40B4-BE49-F238E27FC236}">
                  <a16:creationId xmlns:a16="http://schemas.microsoft.com/office/drawing/2014/main" id="{345B5DD7-863B-2F3E-559B-6DE32A548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61" y="1667261"/>
              <a:ext cx="184150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  <a:cs typeface="David" panose="020E0502060401010101" pitchFamily="34" charset="-79"/>
                </a:rPr>
                <a:t>30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" name="Rectangle 789">
              <a:extLst>
                <a:ext uri="{FF2B5EF4-FFF2-40B4-BE49-F238E27FC236}">
                  <a16:creationId xmlns:a16="http://schemas.microsoft.com/office/drawing/2014/main" id="{1DD61A59-78DC-6CA0-EF38-8081AA8F1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61" y="1251336"/>
              <a:ext cx="184150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  <a:cs typeface="David" panose="020E0502060401010101" pitchFamily="34" charset="-79"/>
                </a:rPr>
                <a:t>40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" name="Rectangle 790">
              <a:extLst>
                <a:ext uri="{FF2B5EF4-FFF2-40B4-BE49-F238E27FC236}">
                  <a16:creationId xmlns:a16="http://schemas.microsoft.com/office/drawing/2014/main" id="{27D9A3C7-D953-1E47-1571-AD4AA43D1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61" y="833823"/>
              <a:ext cx="184150" cy="17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262626"/>
                  </a:solidFill>
                  <a:effectLst/>
                  <a:latin typeface="Arial" panose="020B0604020202020204" pitchFamily="34" charset="0"/>
                  <a:cs typeface="David" panose="020E0502060401010101" pitchFamily="34" charset="-79"/>
                </a:rPr>
                <a:t>50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1717656B-B2A3-610B-97A7-1ADCB260ABA8}"/>
                    </a:ext>
                  </a:extLst>
                </p:cNvPr>
                <p:cNvSpPr/>
                <p:nvPr/>
              </p:nvSpPr>
              <p:spPr>
                <a:xfrm rot="16200000">
                  <a:off x="-347949" y="1789769"/>
                  <a:ext cx="11978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𝑚𝑉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49" name="Rectangle 9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7949" y="1789769"/>
                  <a:ext cx="119789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D28B92CC-AB56-0FB2-D991-B41D008C9BED}"/>
              </a:ext>
            </a:extLst>
          </p:cNvPr>
          <p:cNvGrpSpPr/>
          <p:nvPr/>
        </p:nvGrpSpPr>
        <p:grpSpPr>
          <a:xfrm>
            <a:off x="8415694" y="1419508"/>
            <a:ext cx="313969" cy="694759"/>
            <a:chOff x="8233882" y="2164709"/>
            <a:chExt cx="356874" cy="823493"/>
          </a:xfrm>
        </p:grpSpPr>
        <p:sp>
          <p:nvSpPr>
            <p:cNvPr id="321" name="Rectangle 711">
              <a:extLst>
                <a:ext uri="{FF2B5EF4-FFF2-40B4-BE49-F238E27FC236}">
                  <a16:creationId xmlns:a16="http://schemas.microsoft.com/office/drawing/2014/main" id="{1E3D472B-205A-69EA-2D00-5F769F365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3084" y="2164709"/>
              <a:ext cx="163887" cy="18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David" panose="020E0502060401010101" pitchFamily="34" charset="-79"/>
                </a:rPr>
                <a:t>1e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2" name="Oval 714">
              <a:extLst>
                <a:ext uri="{FF2B5EF4-FFF2-40B4-BE49-F238E27FC236}">
                  <a16:creationId xmlns:a16="http://schemas.microsoft.com/office/drawing/2014/main" id="{0328A3C2-69C8-365F-A348-5E6C4D123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3882" y="2212127"/>
              <a:ext cx="68925" cy="71127"/>
            </a:xfrm>
            <a:prstGeom prst="ellipse">
              <a:avLst/>
            </a:prstGeom>
            <a:noFill/>
            <a:ln w="23813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715">
              <a:extLst>
                <a:ext uri="{FF2B5EF4-FFF2-40B4-BE49-F238E27FC236}">
                  <a16:creationId xmlns:a16="http://schemas.microsoft.com/office/drawing/2014/main" id="{74822B1F-A333-21B9-05E4-882CB67D7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869" y="2378090"/>
              <a:ext cx="163887" cy="18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David" panose="020E0502060401010101" pitchFamily="34" charset="-79"/>
                </a:rPr>
                <a:t>3e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4" name="Rectangle 718">
              <a:extLst>
                <a:ext uri="{FF2B5EF4-FFF2-40B4-BE49-F238E27FC236}">
                  <a16:creationId xmlns:a16="http://schemas.microsoft.com/office/drawing/2014/main" id="{3E4B5ECE-8388-AF99-454A-2F720573A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666" y="2433411"/>
              <a:ext cx="50545" cy="53740"/>
            </a:xfrm>
            <a:prstGeom prst="rect">
              <a:avLst/>
            </a:prstGeom>
            <a:noFill/>
            <a:ln w="23813" cap="flat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Rectangle 719">
              <a:extLst>
                <a:ext uri="{FF2B5EF4-FFF2-40B4-BE49-F238E27FC236}">
                  <a16:creationId xmlns:a16="http://schemas.microsoft.com/office/drawing/2014/main" id="{5F10EF58-4F4B-4D66-A5F3-11D534EC2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869" y="2589890"/>
              <a:ext cx="163887" cy="18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David" panose="020E0502060401010101" pitchFamily="34" charset="-79"/>
                </a:rPr>
                <a:t>5e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6" name="Freeform 722">
              <a:extLst>
                <a:ext uri="{FF2B5EF4-FFF2-40B4-BE49-F238E27FC236}">
                  <a16:creationId xmlns:a16="http://schemas.microsoft.com/office/drawing/2014/main" id="{A57639B6-B85F-7245-3C03-1AB21469C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3882" y="2621502"/>
              <a:ext cx="78115" cy="69546"/>
            </a:xfrm>
            <a:custGeom>
              <a:avLst/>
              <a:gdLst>
                <a:gd name="T0" fmla="*/ 25 w 51"/>
                <a:gd name="T1" fmla="*/ 0 h 44"/>
                <a:gd name="T2" fmla="*/ 0 w 51"/>
                <a:gd name="T3" fmla="*/ 44 h 44"/>
                <a:gd name="T4" fmla="*/ 51 w 51"/>
                <a:gd name="T5" fmla="*/ 44 h 44"/>
                <a:gd name="T6" fmla="*/ 25 w 51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44">
                  <a:moveTo>
                    <a:pt x="25" y="0"/>
                  </a:moveTo>
                  <a:lnTo>
                    <a:pt x="0" y="44"/>
                  </a:lnTo>
                  <a:lnTo>
                    <a:pt x="51" y="44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23813" cap="flat">
              <a:solidFill>
                <a:srgbClr val="00FF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723">
              <a:extLst>
                <a:ext uri="{FF2B5EF4-FFF2-40B4-BE49-F238E27FC236}">
                  <a16:creationId xmlns:a16="http://schemas.microsoft.com/office/drawing/2014/main" id="{EA154FFB-043C-8CB3-2EBA-2A2C3B451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869" y="2804852"/>
              <a:ext cx="163887" cy="18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David" panose="020E0502060401010101" pitchFamily="34" charset="-79"/>
                </a:rPr>
                <a:t>7e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8" name="Freeform 726">
              <a:extLst>
                <a:ext uri="{FF2B5EF4-FFF2-40B4-BE49-F238E27FC236}">
                  <a16:creationId xmlns:a16="http://schemas.microsoft.com/office/drawing/2014/main" id="{9847D23D-0C06-2CF5-B788-77132C8AAC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9198" y="2850690"/>
              <a:ext cx="47482" cy="50579"/>
            </a:xfrm>
            <a:custGeom>
              <a:avLst/>
              <a:gdLst>
                <a:gd name="T0" fmla="*/ 0 w 31"/>
                <a:gd name="T1" fmla="*/ 0 h 32"/>
                <a:gd name="T2" fmla="*/ 31 w 31"/>
                <a:gd name="T3" fmla="*/ 32 h 32"/>
                <a:gd name="T4" fmla="*/ 0 w 31"/>
                <a:gd name="T5" fmla="*/ 32 h 32"/>
                <a:gd name="T6" fmla="*/ 31 w 31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2">
                  <a:moveTo>
                    <a:pt x="0" y="0"/>
                  </a:moveTo>
                  <a:lnTo>
                    <a:pt x="31" y="32"/>
                  </a:lnTo>
                  <a:moveTo>
                    <a:pt x="0" y="32"/>
                  </a:moveTo>
                  <a:lnTo>
                    <a:pt x="31" y="0"/>
                  </a:lnTo>
                </a:path>
              </a:pathLst>
            </a:custGeom>
            <a:noFill/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FED3957F-2BD8-FA92-DE03-94E1CF85F7B9}"/>
              </a:ext>
            </a:extLst>
          </p:cNvPr>
          <p:cNvGrpSpPr/>
          <p:nvPr/>
        </p:nvGrpSpPr>
        <p:grpSpPr>
          <a:xfrm>
            <a:off x="1239837" y="1282700"/>
            <a:ext cx="7871143" cy="2074863"/>
            <a:chOff x="731837" y="927100"/>
            <a:chExt cx="7805738" cy="2098676"/>
          </a:xfrm>
        </p:grpSpPr>
        <p:sp>
          <p:nvSpPr>
            <p:cNvPr id="330" name="Freeform 245">
              <a:extLst>
                <a:ext uri="{FF2B5EF4-FFF2-40B4-BE49-F238E27FC236}">
                  <a16:creationId xmlns:a16="http://schemas.microsoft.com/office/drawing/2014/main" id="{5675CC56-47BF-9C66-003B-53D5E9EFE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837" y="984250"/>
              <a:ext cx="1123950" cy="2038350"/>
            </a:xfrm>
            <a:custGeom>
              <a:avLst/>
              <a:gdLst>
                <a:gd name="T0" fmla="*/ 35 w 708"/>
                <a:gd name="T1" fmla="*/ 105 h 1284"/>
                <a:gd name="T2" fmla="*/ 32 w 708"/>
                <a:gd name="T3" fmla="*/ 142 h 1284"/>
                <a:gd name="T4" fmla="*/ 51 w 708"/>
                <a:gd name="T5" fmla="*/ 174 h 1284"/>
                <a:gd name="T6" fmla="*/ 32 w 708"/>
                <a:gd name="T7" fmla="*/ 142 h 1284"/>
                <a:gd name="T8" fmla="*/ 55 w 708"/>
                <a:gd name="T9" fmla="*/ 247 h 1284"/>
                <a:gd name="T10" fmla="*/ 59 w 708"/>
                <a:gd name="T11" fmla="*/ 209 h 1284"/>
                <a:gd name="T12" fmla="*/ 71 w 708"/>
                <a:gd name="T13" fmla="*/ 316 h 1284"/>
                <a:gd name="T14" fmla="*/ 63 w 708"/>
                <a:gd name="T15" fmla="*/ 281 h 1284"/>
                <a:gd name="T16" fmla="*/ 99 w 708"/>
                <a:gd name="T17" fmla="*/ 383 h 1284"/>
                <a:gd name="T18" fmla="*/ 96 w 708"/>
                <a:gd name="T19" fmla="*/ 420 h 1284"/>
                <a:gd name="T20" fmla="*/ 108 w 708"/>
                <a:gd name="T21" fmla="*/ 418 h 1284"/>
                <a:gd name="T22" fmla="*/ 121 w 708"/>
                <a:gd name="T23" fmla="*/ 524 h 1284"/>
                <a:gd name="T24" fmla="*/ 113 w 708"/>
                <a:gd name="T25" fmla="*/ 490 h 1284"/>
                <a:gd name="T26" fmla="*/ 150 w 708"/>
                <a:gd name="T27" fmla="*/ 591 h 1284"/>
                <a:gd name="T28" fmla="*/ 147 w 708"/>
                <a:gd name="T29" fmla="*/ 628 h 1284"/>
                <a:gd name="T30" fmla="*/ 167 w 708"/>
                <a:gd name="T31" fmla="*/ 660 h 1284"/>
                <a:gd name="T32" fmla="*/ 147 w 708"/>
                <a:gd name="T33" fmla="*/ 628 h 1284"/>
                <a:gd name="T34" fmla="*/ 173 w 708"/>
                <a:gd name="T35" fmla="*/ 732 h 1284"/>
                <a:gd name="T36" fmla="*/ 176 w 708"/>
                <a:gd name="T37" fmla="*/ 695 h 1284"/>
                <a:gd name="T38" fmla="*/ 187 w 708"/>
                <a:gd name="T39" fmla="*/ 784 h 1284"/>
                <a:gd name="T40" fmla="*/ 198 w 708"/>
                <a:gd name="T41" fmla="*/ 780 h 1284"/>
                <a:gd name="T42" fmla="*/ 201 w 708"/>
                <a:gd name="T43" fmla="*/ 836 h 1284"/>
                <a:gd name="T44" fmla="*/ 222 w 708"/>
                <a:gd name="T45" fmla="*/ 867 h 1284"/>
                <a:gd name="T46" fmla="*/ 201 w 708"/>
                <a:gd name="T47" fmla="*/ 836 h 1284"/>
                <a:gd name="T48" fmla="*/ 231 w 708"/>
                <a:gd name="T49" fmla="*/ 939 h 1284"/>
                <a:gd name="T50" fmla="*/ 232 w 708"/>
                <a:gd name="T51" fmla="*/ 901 h 1284"/>
                <a:gd name="T52" fmla="*/ 244 w 708"/>
                <a:gd name="T53" fmla="*/ 982 h 1284"/>
                <a:gd name="T54" fmla="*/ 255 w 708"/>
                <a:gd name="T55" fmla="*/ 979 h 1284"/>
                <a:gd name="T56" fmla="*/ 264 w 708"/>
                <a:gd name="T57" fmla="*/ 1041 h 1284"/>
                <a:gd name="T58" fmla="*/ 275 w 708"/>
                <a:gd name="T59" fmla="*/ 1037 h 1284"/>
                <a:gd name="T60" fmla="*/ 301 w 708"/>
                <a:gd name="T61" fmla="*/ 1139 h 1284"/>
                <a:gd name="T62" fmla="*/ 312 w 708"/>
                <a:gd name="T63" fmla="*/ 1135 h 1284"/>
                <a:gd name="T64" fmla="*/ 318 w 708"/>
                <a:gd name="T65" fmla="*/ 1174 h 1284"/>
                <a:gd name="T66" fmla="*/ 336 w 708"/>
                <a:gd name="T67" fmla="*/ 1205 h 1284"/>
                <a:gd name="T68" fmla="*/ 326 w 708"/>
                <a:gd name="T69" fmla="*/ 1176 h 1284"/>
                <a:gd name="T70" fmla="*/ 318 w 708"/>
                <a:gd name="T71" fmla="*/ 1174 h 1284"/>
                <a:gd name="T72" fmla="*/ 360 w 708"/>
                <a:gd name="T73" fmla="*/ 1237 h 1284"/>
                <a:gd name="T74" fmla="*/ 386 w 708"/>
                <a:gd name="T75" fmla="*/ 1259 h 1284"/>
                <a:gd name="T76" fmla="*/ 383 w 708"/>
                <a:gd name="T77" fmla="*/ 1250 h 1284"/>
                <a:gd name="T78" fmla="*/ 364 w 708"/>
                <a:gd name="T79" fmla="*/ 1233 h 1284"/>
                <a:gd name="T80" fmla="*/ 358 w 708"/>
                <a:gd name="T81" fmla="*/ 1234 h 1284"/>
                <a:gd name="T82" fmla="*/ 440 w 708"/>
                <a:gd name="T83" fmla="*/ 1277 h 1284"/>
                <a:gd name="T84" fmla="*/ 441 w 708"/>
                <a:gd name="T85" fmla="*/ 1265 h 1284"/>
                <a:gd name="T86" fmla="*/ 423 w 708"/>
                <a:gd name="T87" fmla="*/ 1262 h 1284"/>
                <a:gd name="T88" fmla="*/ 498 w 708"/>
                <a:gd name="T89" fmla="*/ 1281 h 1284"/>
                <a:gd name="T90" fmla="*/ 528 w 708"/>
                <a:gd name="T91" fmla="*/ 1270 h 1284"/>
                <a:gd name="T92" fmla="*/ 493 w 708"/>
                <a:gd name="T93" fmla="*/ 1269 h 1284"/>
                <a:gd name="T94" fmla="*/ 574 w 708"/>
                <a:gd name="T95" fmla="*/ 1282 h 1284"/>
                <a:gd name="T96" fmla="*/ 599 w 708"/>
                <a:gd name="T97" fmla="*/ 1271 h 1284"/>
                <a:gd name="T98" fmla="*/ 564 w 708"/>
                <a:gd name="T99" fmla="*/ 1270 h 1284"/>
                <a:gd name="T100" fmla="*/ 651 w 708"/>
                <a:gd name="T101" fmla="*/ 1283 h 1284"/>
                <a:gd name="T102" fmla="*/ 671 w 708"/>
                <a:gd name="T103" fmla="*/ 1271 h 1284"/>
                <a:gd name="T104" fmla="*/ 635 w 708"/>
                <a:gd name="T105" fmla="*/ 1271 h 1284"/>
                <a:gd name="T106" fmla="*/ 708 w 708"/>
                <a:gd name="T107" fmla="*/ 1284 h 1284"/>
                <a:gd name="T108" fmla="*/ 706 w 708"/>
                <a:gd name="T109" fmla="*/ 1284 h 1284"/>
                <a:gd name="T110" fmla="*/ 19 w 708"/>
                <a:gd name="T111" fmla="*/ 35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8" h="1284">
                  <a:moveTo>
                    <a:pt x="16" y="73"/>
                  </a:moveTo>
                  <a:lnTo>
                    <a:pt x="23" y="107"/>
                  </a:lnTo>
                  <a:lnTo>
                    <a:pt x="35" y="105"/>
                  </a:lnTo>
                  <a:lnTo>
                    <a:pt x="27" y="70"/>
                  </a:lnTo>
                  <a:lnTo>
                    <a:pt x="16" y="73"/>
                  </a:lnTo>
                  <a:close/>
                  <a:moveTo>
                    <a:pt x="32" y="142"/>
                  </a:moveTo>
                  <a:lnTo>
                    <a:pt x="34" y="153"/>
                  </a:lnTo>
                  <a:lnTo>
                    <a:pt x="39" y="177"/>
                  </a:lnTo>
                  <a:lnTo>
                    <a:pt x="51" y="174"/>
                  </a:lnTo>
                  <a:lnTo>
                    <a:pt x="45" y="151"/>
                  </a:lnTo>
                  <a:lnTo>
                    <a:pt x="43" y="140"/>
                  </a:lnTo>
                  <a:lnTo>
                    <a:pt x="32" y="142"/>
                  </a:lnTo>
                  <a:close/>
                  <a:moveTo>
                    <a:pt x="47" y="212"/>
                  </a:moveTo>
                  <a:lnTo>
                    <a:pt x="53" y="237"/>
                  </a:lnTo>
                  <a:lnTo>
                    <a:pt x="55" y="247"/>
                  </a:lnTo>
                  <a:lnTo>
                    <a:pt x="67" y="244"/>
                  </a:lnTo>
                  <a:lnTo>
                    <a:pt x="65" y="234"/>
                  </a:lnTo>
                  <a:lnTo>
                    <a:pt x="59" y="209"/>
                  </a:lnTo>
                  <a:lnTo>
                    <a:pt x="47" y="212"/>
                  </a:lnTo>
                  <a:close/>
                  <a:moveTo>
                    <a:pt x="63" y="281"/>
                  </a:moveTo>
                  <a:lnTo>
                    <a:pt x="71" y="316"/>
                  </a:lnTo>
                  <a:lnTo>
                    <a:pt x="83" y="313"/>
                  </a:lnTo>
                  <a:lnTo>
                    <a:pt x="75" y="279"/>
                  </a:lnTo>
                  <a:lnTo>
                    <a:pt x="63" y="281"/>
                  </a:lnTo>
                  <a:close/>
                  <a:moveTo>
                    <a:pt x="80" y="351"/>
                  </a:moveTo>
                  <a:lnTo>
                    <a:pt x="88" y="386"/>
                  </a:lnTo>
                  <a:lnTo>
                    <a:pt x="99" y="383"/>
                  </a:lnTo>
                  <a:lnTo>
                    <a:pt x="91" y="348"/>
                  </a:lnTo>
                  <a:lnTo>
                    <a:pt x="80" y="351"/>
                  </a:lnTo>
                  <a:close/>
                  <a:moveTo>
                    <a:pt x="96" y="420"/>
                  </a:moveTo>
                  <a:lnTo>
                    <a:pt x="104" y="455"/>
                  </a:lnTo>
                  <a:lnTo>
                    <a:pt x="116" y="452"/>
                  </a:lnTo>
                  <a:lnTo>
                    <a:pt x="108" y="418"/>
                  </a:lnTo>
                  <a:lnTo>
                    <a:pt x="96" y="420"/>
                  </a:lnTo>
                  <a:close/>
                  <a:moveTo>
                    <a:pt x="113" y="490"/>
                  </a:moveTo>
                  <a:lnTo>
                    <a:pt x="121" y="524"/>
                  </a:lnTo>
                  <a:lnTo>
                    <a:pt x="133" y="522"/>
                  </a:lnTo>
                  <a:lnTo>
                    <a:pt x="124" y="487"/>
                  </a:lnTo>
                  <a:lnTo>
                    <a:pt x="113" y="490"/>
                  </a:lnTo>
                  <a:close/>
                  <a:moveTo>
                    <a:pt x="130" y="559"/>
                  </a:moveTo>
                  <a:lnTo>
                    <a:pt x="138" y="594"/>
                  </a:lnTo>
                  <a:lnTo>
                    <a:pt x="150" y="591"/>
                  </a:lnTo>
                  <a:lnTo>
                    <a:pt x="141" y="556"/>
                  </a:lnTo>
                  <a:lnTo>
                    <a:pt x="130" y="559"/>
                  </a:lnTo>
                  <a:close/>
                  <a:moveTo>
                    <a:pt x="147" y="628"/>
                  </a:moveTo>
                  <a:lnTo>
                    <a:pt x="149" y="636"/>
                  </a:lnTo>
                  <a:lnTo>
                    <a:pt x="155" y="663"/>
                  </a:lnTo>
                  <a:lnTo>
                    <a:pt x="167" y="660"/>
                  </a:lnTo>
                  <a:lnTo>
                    <a:pt x="160" y="633"/>
                  </a:lnTo>
                  <a:lnTo>
                    <a:pt x="158" y="626"/>
                  </a:lnTo>
                  <a:lnTo>
                    <a:pt x="147" y="628"/>
                  </a:lnTo>
                  <a:close/>
                  <a:moveTo>
                    <a:pt x="164" y="698"/>
                  </a:moveTo>
                  <a:lnTo>
                    <a:pt x="168" y="711"/>
                  </a:lnTo>
                  <a:lnTo>
                    <a:pt x="173" y="732"/>
                  </a:lnTo>
                  <a:lnTo>
                    <a:pt x="185" y="729"/>
                  </a:lnTo>
                  <a:lnTo>
                    <a:pt x="179" y="708"/>
                  </a:lnTo>
                  <a:lnTo>
                    <a:pt x="176" y="695"/>
                  </a:lnTo>
                  <a:lnTo>
                    <a:pt x="164" y="698"/>
                  </a:lnTo>
                  <a:close/>
                  <a:moveTo>
                    <a:pt x="182" y="767"/>
                  </a:moveTo>
                  <a:lnTo>
                    <a:pt x="187" y="784"/>
                  </a:lnTo>
                  <a:lnTo>
                    <a:pt x="192" y="801"/>
                  </a:lnTo>
                  <a:lnTo>
                    <a:pt x="203" y="798"/>
                  </a:lnTo>
                  <a:lnTo>
                    <a:pt x="198" y="780"/>
                  </a:lnTo>
                  <a:lnTo>
                    <a:pt x="194" y="764"/>
                  </a:lnTo>
                  <a:lnTo>
                    <a:pt x="182" y="767"/>
                  </a:lnTo>
                  <a:close/>
                  <a:moveTo>
                    <a:pt x="201" y="836"/>
                  </a:moveTo>
                  <a:lnTo>
                    <a:pt x="206" y="853"/>
                  </a:lnTo>
                  <a:lnTo>
                    <a:pt x="211" y="870"/>
                  </a:lnTo>
                  <a:lnTo>
                    <a:pt x="222" y="867"/>
                  </a:lnTo>
                  <a:lnTo>
                    <a:pt x="217" y="850"/>
                  </a:lnTo>
                  <a:lnTo>
                    <a:pt x="213" y="833"/>
                  </a:lnTo>
                  <a:lnTo>
                    <a:pt x="201" y="836"/>
                  </a:lnTo>
                  <a:close/>
                  <a:moveTo>
                    <a:pt x="221" y="905"/>
                  </a:moveTo>
                  <a:lnTo>
                    <a:pt x="225" y="920"/>
                  </a:lnTo>
                  <a:lnTo>
                    <a:pt x="231" y="939"/>
                  </a:lnTo>
                  <a:lnTo>
                    <a:pt x="242" y="935"/>
                  </a:lnTo>
                  <a:lnTo>
                    <a:pt x="236" y="916"/>
                  </a:lnTo>
                  <a:lnTo>
                    <a:pt x="232" y="901"/>
                  </a:lnTo>
                  <a:lnTo>
                    <a:pt x="221" y="905"/>
                  </a:lnTo>
                  <a:close/>
                  <a:moveTo>
                    <a:pt x="241" y="973"/>
                  </a:moveTo>
                  <a:lnTo>
                    <a:pt x="244" y="982"/>
                  </a:lnTo>
                  <a:lnTo>
                    <a:pt x="252" y="1007"/>
                  </a:lnTo>
                  <a:lnTo>
                    <a:pt x="264" y="1003"/>
                  </a:lnTo>
                  <a:lnTo>
                    <a:pt x="255" y="979"/>
                  </a:lnTo>
                  <a:lnTo>
                    <a:pt x="253" y="970"/>
                  </a:lnTo>
                  <a:lnTo>
                    <a:pt x="241" y="973"/>
                  </a:lnTo>
                  <a:close/>
                  <a:moveTo>
                    <a:pt x="264" y="1041"/>
                  </a:moveTo>
                  <a:lnTo>
                    <a:pt x="276" y="1075"/>
                  </a:lnTo>
                  <a:lnTo>
                    <a:pt x="287" y="1071"/>
                  </a:lnTo>
                  <a:lnTo>
                    <a:pt x="275" y="1037"/>
                  </a:lnTo>
                  <a:lnTo>
                    <a:pt x="264" y="1041"/>
                  </a:lnTo>
                  <a:close/>
                  <a:moveTo>
                    <a:pt x="289" y="1108"/>
                  </a:moveTo>
                  <a:lnTo>
                    <a:pt x="301" y="1139"/>
                  </a:lnTo>
                  <a:lnTo>
                    <a:pt x="303" y="1141"/>
                  </a:lnTo>
                  <a:lnTo>
                    <a:pt x="313" y="1136"/>
                  </a:lnTo>
                  <a:lnTo>
                    <a:pt x="312" y="1135"/>
                  </a:lnTo>
                  <a:lnTo>
                    <a:pt x="299" y="1104"/>
                  </a:lnTo>
                  <a:lnTo>
                    <a:pt x="289" y="1108"/>
                  </a:lnTo>
                  <a:close/>
                  <a:moveTo>
                    <a:pt x="318" y="1174"/>
                  </a:moveTo>
                  <a:lnTo>
                    <a:pt x="321" y="1179"/>
                  </a:lnTo>
                  <a:lnTo>
                    <a:pt x="321" y="1180"/>
                  </a:lnTo>
                  <a:lnTo>
                    <a:pt x="336" y="1205"/>
                  </a:lnTo>
                  <a:lnTo>
                    <a:pt x="346" y="1199"/>
                  </a:lnTo>
                  <a:lnTo>
                    <a:pt x="331" y="1174"/>
                  </a:lnTo>
                  <a:lnTo>
                    <a:pt x="326" y="1176"/>
                  </a:lnTo>
                  <a:lnTo>
                    <a:pt x="331" y="1174"/>
                  </a:lnTo>
                  <a:lnTo>
                    <a:pt x="329" y="1168"/>
                  </a:lnTo>
                  <a:lnTo>
                    <a:pt x="318" y="1174"/>
                  </a:lnTo>
                  <a:close/>
                  <a:moveTo>
                    <a:pt x="358" y="1234"/>
                  </a:moveTo>
                  <a:lnTo>
                    <a:pt x="360" y="1237"/>
                  </a:lnTo>
                  <a:lnTo>
                    <a:pt x="360" y="1237"/>
                  </a:lnTo>
                  <a:lnTo>
                    <a:pt x="379" y="1255"/>
                  </a:lnTo>
                  <a:lnTo>
                    <a:pt x="380" y="1255"/>
                  </a:lnTo>
                  <a:lnTo>
                    <a:pt x="386" y="1259"/>
                  </a:lnTo>
                  <a:lnTo>
                    <a:pt x="392" y="1249"/>
                  </a:lnTo>
                  <a:lnTo>
                    <a:pt x="386" y="1245"/>
                  </a:lnTo>
                  <a:lnTo>
                    <a:pt x="383" y="1250"/>
                  </a:lnTo>
                  <a:lnTo>
                    <a:pt x="387" y="1246"/>
                  </a:lnTo>
                  <a:lnTo>
                    <a:pt x="368" y="1229"/>
                  </a:lnTo>
                  <a:lnTo>
                    <a:pt x="364" y="1233"/>
                  </a:lnTo>
                  <a:lnTo>
                    <a:pt x="369" y="1229"/>
                  </a:lnTo>
                  <a:lnTo>
                    <a:pt x="367" y="1227"/>
                  </a:lnTo>
                  <a:lnTo>
                    <a:pt x="358" y="1234"/>
                  </a:lnTo>
                  <a:close/>
                  <a:moveTo>
                    <a:pt x="421" y="1274"/>
                  </a:moveTo>
                  <a:lnTo>
                    <a:pt x="440" y="1277"/>
                  </a:lnTo>
                  <a:lnTo>
                    <a:pt x="440" y="1277"/>
                  </a:lnTo>
                  <a:lnTo>
                    <a:pt x="456" y="1279"/>
                  </a:lnTo>
                  <a:lnTo>
                    <a:pt x="457" y="1267"/>
                  </a:lnTo>
                  <a:lnTo>
                    <a:pt x="441" y="1265"/>
                  </a:lnTo>
                  <a:lnTo>
                    <a:pt x="441" y="1272"/>
                  </a:lnTo>
                  <a:lnTo>
                    <a:pt x="442" y="1266"/>
                  </a:lnTo>
                  <a:lnTo>
                    <a:pt x="423" y="1262"/>
                  </a:lnTo>
                  <a:lnTo>
                    <a:pt x="421" y="1274"/>
                  </a:lnTo>
                  <a:close/>
                  <a:moveTo>
                    <a:pt x="492" y="1281"/>
                  </a:moveTo>
                  <a:lnTo>
                    <a:pt x="498" y="1281"/>
                  </a:lnTo>
                  <a:lnTo>
                    <a:pt x="517" y="1281"/>
                  </a:lnTo>
                  <a:lnTo>
                    <a:pt x="528" y="1281"/>
                  </a:lnTo>
                  <a:lnTo>
                    <a:pt x="528" y="1270"/>
                  </a:lnTo>
                  <a:lnTo>
                    <a:pt x="517" y="1269"/>
                  </a:lnTo>
                  <a:lnTo>
                    <a:pt x="498" y="1269"/>
                  </a:lnTo>
                  <a:lnTo>
                    <a:pt x="493" y="1269"/>
                  </a:lnTo>
                  <a:lnTo>
                    <a:pt x="492" y="1281"/>
                  </a:lnTo>
                  <a:close/>
                  <a:moveTo>
                    <a:pt x="564" y="1282"/>
                  </a:moveTo>
                  <a:lnTo>
                    <a:pt x="574" y="1282"/>
                  </a:lnTo>
                  <a:lnTo>
                    <a:pt x="593" y="1282"/>
                  </a:lnTo>
                  <a:lnTo>
                    <a:pt x="599" y="1282"/>
                  </a:lnTo>
                  <a:lnTo>
                    <a:pt x="599" y="1271"/>
                  </a:lnTo>
                  <a:lnTo>
                    <a:pt x="593" y="1270"/>
                  </a:lnTo>
                  <a:lnTo>
                    <a:pt x="574" y="1270"/>
                  </a:lnTo>
                  <a:lnTo>
                    <a:pt x="564" y="1270"/>
                  </a:lnTo>
                  <a:lnTo>
                    <a:pt x="564" y="1282"/>
                  </a:lnTo>
                  <a:close/>
                  <a:moveTo>
                    <a:pt x="635" y="1283"/>
                  </a:moveTo>
                  <a:lnTo>
                    <a:pt x="651" y="1283"/>
                  </a:lnTo>
                  <a:lnTo>
                    <a:pt x="670" y="1283"/>
                  </a:lnTo>
                  <a:lnTo>
                    <a:pt x="671" y="1283"/>
                  </a:lnTo>
                  <a:lnTo>
                    <a:pt x="671" y="1271"/>
                  </a:lnTo>
                  <a:lnTo>
                    <a:pt x="670" y="1271"/>
                  </a:lnTo>
                  <a:lnTo>
                    <a:pt x="651" y="1271"/>
                  </a:lnTo>
                  <a:lnTo>
                    <a:pt x="635" y="1271"/>
                  </a:lnTo>
                  <a:lnTo>
                    <a:pt x="635" y="1283"/>
                  </a:lnTo>
                  <a:close/>
                  <a:moveTo>
                    <a:pt x="706" y="1284"/>
                  </a:moveTo>
                  <a:lnTo>
                    <a:pt x="708" y="1284"/>
                  </a:lnTo>
                  <a:lnTo>
                    <a:pt x="708" y="1272"/>
                  </a:lnTo>
                  <a:lnTo>
                    <a:pt x="706" y="1272"/>
                  </a:lnTo>
                  <a:lnTo>
                    <a:pt x="706" y="1284"/>
                  </a:lnTo>
                  <a:close/>
                  <a:moveTo>
                    <a:pt x="0" y="3"/>
                  </a:moveTo>
                  <a:lnTo>
                    <a:pt x="8" y="38"/>
                  </a:lnTo>
                  <a:lnTo>
                    <a:pt x="19" y="35"/>
                  </a:lnTo>
                  <a:lnTo>
                    <a:pt x="12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46">
              <a:extLst>
                <a:ext uri="{FF2B5EF4-FFF2-40B4-BE49-F238E27FC236}">
                  <a16:creationId xmlns:a16="http://schemas.microsoft.com/office/drawing/2014/main" id="{8F3E7CA8-F90E-B9A0-9364-521E7A805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62" y="1004888"/>
              <a:ext cx="1114425" cy="2020888"/>
            </a:xfrm>
            <a:custGeom>
              <a:avLst/>
              <a:gdLst>
                <a:gd name="T0" fmla="*/ 7 w 702"/>
                <a:gd name="T1" fmla="*/ 36 h 1273"/>
                <a:gd name="T2" fmla="*/ 20 w 702"/>
                <a:gd name="T3" fmla="*/ 94 h 1273"/>
                <a:gd name="T4" fmla="*/ 33 w 702"/>
                <a:gd name="T5" fmla="*/ 153 h 1273"/>
                <a:gd name="T6" fmla="*/ 45 w 702"/>
                <a:gd name="T7" fmla="*/ 211 h 1273"/>
                <a:gd name="T8" fmla="*/ 57 w 702"/>
                <a:gd name="T9" fmla="*/ 270 h 1273"/>
                <a:gd name="T10" fmla="*/ 70 w 702"/>
                <a:gd name="T11" fmla="*/ 328 h 1273"/>
                <a:gd name="T12" fmla="*/ 82 w 702"/>
                <a:gd name="T13" fmla="*/ 387 h 1273"/>
                <a:gd name="T14" fmla="*/ 95 w 702"/>
                <a:gd name="T15" fmla="*/ 446 h 1273"/>
                <a:gd name="T16" fmla="*/ 107 w 702"/>
                <a:gd name="T17" fmla="*/ 504 h 1273"/>
                <a:gd name="T18" fmla="*/ 120 w 702"/>
                <a:gd name="T19" fmla="*/ 563 h 1273"/>
                <a:gd name="T20" fmla="*/ 133 w 702"/>
                <a:gd name="T21" fmla="*/ 622 h 1273"/>
                <a:gd name="T22" fmla="*/ 145 w 702"/>
                <a:gd name="T23" fmla="*/ 680 h 1273"/>
                <a:gd name="T24" fmla="*/ 158 w 702"/>
                <a:gd name="T25" fmla="*/ 739 h 1273"/>
                <a:gd name="T26" fmla="*/ 170 w 702"/>
                <a:gd name="T27" fmla="*/ 797 h 1273"/>
                <a:gd name="T28" fmla="*/ 183 w 702"/>
                <a:gd name="T29" fmla="*/ 856 h 1273"/>
                <a:gd name="T30" fmla="*/ 195 w 702"/>
                <a:gd name="T31" fmla="*/ 915 h 1273"/>
                <a:gd name="T32" fmla="*/ 208 w 702"/>
                <a:gd name="T33" fmla="*/ 973 h 1273"/>
                <a:gd name="T34" fmla="*/ 220 w 702"/>
                <a:gd name="T35" fmla="*/ 1032 h 1273"/>
                <a:gd name="T36" fmla="*/ 232 w 702"/>
                <a:gd name="T37" fmla="*/ 1090 h 1273"/>
                <a:gd name="T38" fmla="*/ 245 w 702"/>
                <a:gd name="T39" fmla="*/ 1149 h 1273"/>
                <a:gd name="T40" fmla="*/ 258 w 702"/>
                <a:gd name="T41" fmla="*/ 1208 h 1273"/>
                <a:gd name="T42" fmla="*/ 270 w 702"/>
                <a:gd name="T43" fmla="*/ 1266 h 1273"/>
                <a:gd name="T44" fmla="*/ 283 w 702"/>
                <a:gd name="T45" fmla="*/ 1273 h 1273"/>
                <a:gd name="T46" fmla="*/ 295 w 702"/>
                <a:gd name="T47" fmla="*/ 1273 h 1273"/>
                <a:gd name="T48" fmla="*/ 308 w 702"/>
                <a:gd name="T49" fmla="*/ 1273 h 1273"/>
                <a:gd name="T50" fmla="*/ 320 w 702"/>
                <a:gd name="T51" fmla="*/ 1273 h 1273"/>
                <a:gd name="T52" fmla="*/ 333 w 702"/>
                <a:gd name="T53" fmla="*/ 1273 h 1273"/>
                <a:gd name="T54" fmla="*/ 345 w 702"/>
                <a:gd name="T55" fmla="*/ 1273 h 1273"/>
                <a:gd name="T56" fmla="*/ 358 w 702"/>
                <a:gd name="T57" fmla="*/ 1273 h 1273"/>
                <a:gd name="T58" fmla="*/ 370 w 702"/>
                <a:gd name="T59" fmla="*/ 1273 h 1273"/>
                <a:gd name="T60" fmla="*/ 383 w 702"/>
                <a:gd name="T61" fmla="*/ 1273 h 1273"/>
                <a:gd name="T62" fmla="*/ 395 w 702"/>
                <a:gd name="T63" fmla="*/ 1273 h 1273"/>
                <a:gd name="T64" fmla="*/ 408 w 702"/>
                <a:gd name="T65" fmla="*/ 1273 h 1273"/>
                <a:gd name="T66" fmla="*/ 420 w 702"/>
                <a:gd name="T67" fmla="*/ 1273 h 1273"/>
                <a:gd name="T68" fmla="*/ 433 w 702"/>
                <a:gd name="T69" fmla="*/ 1273 h 1273"/>
                <a:gd name="T70" fmla="*/ 445 w 702"/>
                <a:gd name="T71" fmla="*/ 1273 h 1273"/>
                <a:gd name="T72" fmla="*/ 458 w 702"/>
                <a:gd name="T73" fmla="*/ 1273 h 1273"/>
                <a:gd name="T74" fmla="*/ 470 w 702"/>
                <a:gd name="T75" fmla="*/ 1273 h 1273"/>
                <a:gd name="T76" fmla="*/ 483 w 702"/>
                <a:gd name="T77" fmla="*/ 1273 h 1273"/>
                <a:gd name="T78" fmla="*/ 495 w 702"/>
                <a:gd name="T79" fmla="*/ 1273 h 1273"/>
                <a:gd name="T80" fmla="*/ 508 w 702"/>
                <a:gd name="T81" fmla="*/ 1273 h 1273"/>
                <a:gd name="T82" fmla="*/ 520 w 702"/>
                <a:gd name="T83" fmla="*/ 1273 h 1273"/>
                <a:gd name="T84" fmla="*/ 533 w 702"/>
                <a:gd name="T85" fmla="*/ 1273 h 1273"/>
                <a:gd name="T86" fmla="*/ 545 w 702"/>
                <a:gd name="T87" fmla="*/ 1273 h 1273"/>
                <a:gd name="T88" fmla="*/ 558 w 702"/>
                <a:gd name="T89" fmla="*/ 1273 h 1273"/>
                <a:gd name="T90" fmla="*/ 571 w 702"/>
                <a:gd name="T91" fmla="*/ 1273 h 1273"/>
                <a:gd name="T92" fmla="*/ 583 w 702"/>
                <a:gd name="T93" fmla="*/ 1273 h 1273"/>
                <a:gd name="T94" fmla="*/ 595 w 702"/>
                <a:gd name="T95" fmla="*/ 1273 h 1273"/>
                <a:gd name="T96" fmla="*/ 608 w 702"/>
                <a:gd name="T97" fmla="*/ 1273 h 1273"/>
                <a:gd name="T98" fmla="*/ 620 w 702"/>
                <a:gd name="T99" fmla="*/ 1273 h 1273"/>
                <a:gd name="T100" fmla="*/ 633 w 702"/>
                <a:gd name="T101" fmla="*/ 1273 h 1273"/>
                <a:gd name="T102" fmla="*/ 645 w 702"/>
                <a:gd name="T103" fmla="*/ 1273 h 1273"/>
                <a:gd name="T104" fmla="*/ 658 w 702"/>
                <a:gd name="T105" fmla="*/ 1273 h 1273"/>
                <a:gd name="T106" fmla="*/ 670 w 702"/>
                <a:gd name="T107" fmla="*/ 1273 h 1273"/>
                <a:gd name="T108" fmla="*/ 683 w 702"/>
                <a:gd name="T109" fmla="*/ 1273 h 1273"/>
                <a:gd name="T110" fmla="*/ 696 w 702"/>
                <a:gd name="T111" fmla="*/ 12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02" h="1273">
                  <a:moveTo>
                    <a:pt x="0" y="0"/>
                  </a:moveTo>
                  <a:lnTo>
                    <a:pt x="1" y="6"/>
                  </a:lnTo>
                  <a:lnTo>
                    <a:pt x="4" y="21"/>
                  </a:lnTo>
                  <a:lnTo>
                    <a:pt x="7" y="36"/>
                  </a:lnTo>
                  <a:lnTo>
                    <a:pt x="11" y="50"/>
                  </a:lnTo>
                  <a:lnTo>
                    <a:pt x="14" y="65"/>
                  </a:lnTo>
                  <a:lnTo>
                    <a:pt x="17" y="79"/>
                  </a:lnTo>
                  <a:lnTo>
                    <a:pt x="20" y="94"/>
                  </a:lnTo>
                  <a:lnTo>
                    <a:pt x="23" y="109"/>
                  </a:lnTo>
                  <a:lnTo>
                    <a:pt x="26" y="123"/>
                  </a:lnTo>
                  <a:lnTo>
                    <a:pt x="29" y="138"/>
                  </a:lnTo>
                  <a:lnTo>
                    <a:pt x="33" y="153"/>
                  </a:lnTo>
                  <a:lnTo>
                    <a:pt x="36" y="168"/>
                  </a:lnTo>
                  <a:lnTo>
                    <a:pt x="39" y="182"/>
                  </a:lnTo>
                  <a:lnTo>
                    <a:pt x="42" y="197"/>
                  </a:lnTo>
                  <a:lnTo>
                    <a:pt x="45" y="211"/>
                  </a:lnTo>
                  <a:lnTo>
                    <a:pt x="48" y="226"/>
                  </a:lnTo>
                  <a:lnTo>
                    <a:pt x="51" y="241"/>
                  </a:lnTo>
                  <a:lnTo>
                    <a:pt x="54" y="255"/>
                  </a:lnTo>
                  <a:lnTo>
                    <a:pt x="57" y="270"/>
                  </a:lnTo>
                  <a:lnTo>
                    <a:pt x="61" y="285"/>
                  </a:lnTo>
                  <a:lnTo>
                    <a:pt x="64" y="299"/>
                  </a:lnTo>
                  <a:lnTo>
                    <a:pt x="67" y="314"/>
                  </a:lnTo>
                  <a:lnTo>
                    <a:pt x="70" y="328"/>
                  </a:lnTo>
                  <a:lnTo>
                    <a:pt x="73" y="343"/>
                  </a:lnTo>
                  <a:lnTo>
                    <a:pt x="76" y="358"/>
                  </a:lnTo>
                  <a:lnTo>
                    <a:pt x="79" y="373"/>
                  </a:lnTo>
                  <a:lnTo>
                    <a:pt x="82" y="387"/>
                  </a:lnTo>
                  <a:lnTo>
                    <a:pt x="86" y="402"/>
                  </a:lnTo>
                  <a:lnTo>
                    <a:pt x="89" y="417"/>
                  </a:lnTo>
                  <a:lnTo>
                    <a:pt x="92" y="431"/>
                  </a:lnTo>
                  <a:lnTo>
                    <a:pt x="95" y="446"/>
                  </a:lnTo>
                  <a:lnTo>
                    <a:pt x="98" y="460"/>
                  </a:lnTo>
                  <a:lnTo>
                    <a:pt x="101" y="475"/>
                  </a:lnTo>
                  <a:lnTo>
                    <a:pt x="104" y="490"/>
                  </a:lnTo>
                  <a:lnTo>
                    <a:pt x="107" y="504"/>
                  </a:lnTo>
                  <a:lnTo>
                    <a:pt x="111" y="519"/>
                  </a:lnTo>
                  <a:lnTo>
                    <a:pt x="114" y="534"/>
                  </a:lnTo>
                  <a:lnTo>
                    <a:pt x="117" y="548"/>
                  </a:lnTo>
                  <a:lnTo>
                    <a:pt x="120" y="563"/>
                  </a:lnTo>
                  <a:lnTo>
                    <a:pt x="123" y="578"/>
                  </a:lnTo>
                  <a:lnTo>
                    <a:pt x="126" y="592"/>
                  </a:lnTo>
                  <a:lnTo>
                    <a:pt x="129" y="607"/>
                  </a:lnTo>
                  <a:lnTo>
                    <a:pt x="133" y="622"/>
                  </a:lnTo>
                  <a:lnTo>
                    <a:pt x="136" y="636"/>
                  </a:lnTo>
                  <a:lnTo>
                    <a:pt x="139" y="651"/>
                  </a:lnTo>
                  <a:lnTo>
                    <a:pt x="142" y="666"/>
                  </a:lnTo>
                  <a:lnTo>
                    <a:pt x="145" y="680"/>
                  </a:lnTo>
                  <a:lnTo>
                    <a:pt x="148" y="695"/>
                  </a:lnTo>
                  <a:lnTo>
                    <a:pt x="151" y="709"/>
                  </a:lnTo>
                  <a:lnTo>
                    <a:pt x="154" y="724"/>
                  </a:lnTo>
                  <a:lnTo>
                    <a:pt x="158" y="739"/>
                  </a:lnTo>
                  <a:lnTo>
                    <a:pt x="161" y="754"/>
                  </a:lnTo>
                  <a:lnTo>
                    <a:pt x="164" y="768"/>
                  </a:lnTo>
                  <a:lnTo>
                    <a:pt x="167" y="783"/>
                  </a:lnTo>
                  <a:lnTo>
                    <a:pt x="170" y="797"/>
                  </a:lnTo>
                  <a:lnTo>
                    <a:pt x="173" y="812"/>
                  </a:lnTo>
                  <a:lnTo>
                    <a:pt x="176" y="827"/>
                  </a:lnTo>
                  <a:lnTo>
                    <a:pt x="180" y="841"/>
                  </a:lnTo>
                  <a:lnTo>
                    <a:pt x="183" y="856"/>
                  </a:lnTo>
                  <a:lnTo>
                    <a:pt x="186" y="871"/>
                  </a:lnTo>
                  <a:lnTo>
                    <a:pt x="189" y="885"/>
                  </a:lnTo>
                  <a:lnTo>
                    <a:pt x="192" y="900"/>
                  </a:lnTo>
                  <a:lnTo>
                    <a:pt x="195" y="915"/>
                  </a:lnTo>
                  <a:lnTo>
                    <a:pt x="198" y="929"/>
                  </a:lnTo>
                  <a:lnTo>
                    <a:pt x="201" y="944"/>
                  </a:lnTo>
                  <a:lnTo>
                    <a:pt x="204" y="959"/>
                  </a:lnTo>
                  <a:lnTo>
                    <a:pt x="208" y="973"/>
                  </a:lnTo>
                  <a:lnTo>
                    <a:pt x="211" y="988"/>
                  </a:lnTo>
                  <a:lnTo>
                    <a:pt x="214" y="1003"/>
                  </a:lnTo>
                  <a:lnTo>
                    <a:pt x="217" y="1017"/>
                  </a:lnTo>
                  <a:lnTo>
                    <a:pt x="220" y="1032"/>
                  </a:lnTo>
                  <a:lnTo>
                    <a:pt x="223" y="1046"/>
                  </a:lnTo>
                  <a:lnTo>
                    <a:pt x="226" y="1061"/>
                  </a:lnTo>
                  <a:lnTo>
                    <a:pt x="229" y="1076"/>
                  </a:lnTo>
                  <a:lnTo>
                    <a:pt x="232" y="1090"/>
                  </a:lnTo>
                  <a:lnTo>
                    <a:pt x="236" y="1105"/>
                  </a:lnTo>
                  <a:lnTo>
                    <a:pt x="239" y="1120"/>
                  </a:lnTo>
                  <a:lnTo>
                    <a:pt x="242" y="1134"/>
                  </a:lnTo>
                  <a:lnTo>
                    <a:pt x="245" y="1149"/>
                  </a:lnTo>
                  <a:lnTo>
                    <a:pt x="248" y="1164"/>
                  </a:lnTo>
                  <a:lnTo>
                    <a:pt x="251" y="1178"/>
                  </a:lnTo>
                  <a:lnTo>
                    <a:pt x="254" y="1193"/>
                  </a:lnTo>
                  <a:lnTo>
                    <a:pt x="258" y="1208"/>
                  </a:lnTo>
                  <a:lnTo>
                    <a:pt x="261" y="1222"/>
                  </a:lnTo>
                  <a:lnTo>
                    <a:pt x="264" y="1237"/>
                  </a:lnTo>
                  <a:lnTo>
                    <a:pt x="267" y="1252"/>
                  </a:lnTo>
                  <a:lnTo>
                    <a:pt x="270" y="1266"/>
                  </a:lnTo>
                  <a:lnTo>
                    <a:pt x="273" y="1273"/>
                  </a:lnTo>
                  <a:lnTo>
                    <a:pt x="276" y="1273"/>
                  </a:lnTo>
                  <a:lnTo>
                    <a:pt x="280" y="1273"/>
                  </a:lnTo>
                  <a:lnTo>
                    <a:pt x="283" y="1273"/>
                  </a:lnTo>
                  <a:lnTo>
                    <a:pt x="286" y="1273"/>
                  </a:lnTo>
                  <a:lnTo>
                    <a:pt x="289" y="1273"/>
                  </a:lnTo>
                  <a:lnTo>
                    <a:pt x="292" y="1273"/>
                  </a:lnTo>
                  <a:lnTo>
                    <a:pt x="295" y="1273"/>
                  </a:lnTo>
                  <a:lnTo>
                    <a:pt x="298" y="1273"/>
                  </a:lnTo>
                  <a:lnTo>
                    <a:pt x="302" y="1273"/>
                  </a:lnTo>
                  <a:lnTo>
                    <a:pt x="305" y="1273"/>
                  </a:lnTo>
                  <a:lnTo>
                    <a:pt x="308" y="1273"/>
                  </a:lnTo>
                  <a:lnTo>
                    <a:pt x="311" y="1273"/>
                  </a:lnTo>
                  <a:lnTo>
                    <a:pt x="314" y="1273"/>
                  </a:lnTo>
                  <a:lnTo>
                    <a:pt x="317" y="1273"/>
                  </a:lnTo>
                  <a:lnTo>
                    <a:pt x="320" y="1273"/>
                  </a:lnTo>
                  <a:lnTo>
                    <a:pt x="323" y="1273"/>
                  </a:lnTo>
                  <a:lnTo>
                    <a:pt x="326" y="1273"/>
                  </a:lnTo>
                  <a:lnTo>
                    <a:pt x="330" y="1273"/>
                  </a:lnTo>
                  <a:lnTo>
                    <a:pt x="333" y="1273"/>
                  </a:lnTo>
                  <a:lnTo>
                    <a:pt x="336" y="1273"/>
                  </a:lnTo>
                  <a:lnTo>
                    <a:pt x="339" y="1273"/>
                  </a:lnTo>
                  <a:lnTo>
                    <a:pt x="342" y="1273"/>
                  </a:lnTo>
                  <a:lnTo>
                    <a:pt x="345" y="1273"/>
                  </a:lnTo>
                  <a:lnTo>
                    <a:pt x="348" y="1273"/>
                  </a:lnTo>
                  <a:lnTo>
                    <a:pt x="351" y="1273"/>
                  </a:lnTo>
                  <a:lnTo>
                    <a:pt x="355" y="1273"/>
                  </a:lnTo>
                  <a:lnTo>
                    <a:pt x="358" y="1273"/>
                  </a:lnTo>
                  <a:lnTo>
                    <a:pt x="361" y="1273"/>
                  </a:lnTo>
                  <a:lnTo>
                    <a:pt x="364" y="1273"/>
                  </a:lnTo>
                  <a:lnTo>
                    <a:pt x="367" y="1273"/>
                  </a:lnTo>
                  <a:lnTo>
                    <a:pt x="370" y="1273"/>
                  </a:lnTo>
                  <a:lnTo>
                    <a:pt x="373" y="1273"/>
                  </a:lnTo>
                  <a:lnTo>
                    <a:pt x="376" y="1273"/>
                  </a:lnTo>
                  <a:lnTo>
                    <a:pt x="379" y="1273"/>
                  </a:lnTo>
                  <a:lnTo>
                    <a:pt x="383" y="1273"/>
                  </a:lnTo>
                  <a:lnTo>
                    <a:pt x="386" y="1273"/>
                  </a:lnTo>
                  <a:lnTo>
                    <a:pt x="389" y="1273"/>
                  </a:lnTo>
                  <a:lnTo>
                    <a:pt x="392" y="1273"/>
                  </a:lnTo>
                  <a:lnTo>
                    <a:pt x="395" y="1273"/>
                  </a:lnTo>
                  <a:lnTo>
                    <a:pt x="398" y="1273"/>
                  </a:lnTo>
                  <a:lnTo>
                    <a:pt x="401" y="1273"/>
                  </a:lnTo>
                  <a:lnTo>
                    <a:pt x="405" y="1273"/>
                  </a:lnTo>
                  <a:lnTo>
                    <a:pt x="408" y="1273"/>
                  </a:lnTo>
                  <a:lnTo>
                    <a:pt x="411" y="1273"/>
                  </a:lnTo>
                  <a:lnTo>
                    <a:pt x="414" y="1273"/>
                  </a:lnTo>
                  <a:lnTo>
                    <a:pt x="417" y="1273"/>
                  </a:lnTo>
                  <a:lnTo>
                    <a:pt x="420" y="1273"/>
                  </a:lnTo>
                  <a:lnTo>
                    <a:pt x="423" y="1273"/>
                  </a:lnTo>
                  <a:lnTo>
                    <a:pt x="427" y="1273"/>
                  </a:lnTo>
                  <a:lnTo>
                    <a:pt x="430" y="1273"/>
                  </a:lnTo>
                  <a:lnTo>
                    <a:pt x="433" y="1273"/>
                  </a:lnTo>
                  <a:lnTo>
                    <a:pt x="436" y="1273"/>
                  </a:lnTo>
                  <a:lnTo>
                    <a:pt x="439" y="1273"/>
                  </a:lnTo>
                  <a:lnTo>
                    <a:pt x="442" y="1273"/>
                  </a:lnTo>
                  <a:lnTo>
                    <a:pt x="445" y="1273"/>
                  </a:lnTo>
                  <a:lnTo>
                    <a:pt x="449" y="1273"/>
                  </a:lnTo>
                  <a:lnTo>
                    <a:pt x="452" y="1273"/>
                  </a:lnTo>
                  <a:lnTo>
                    <a:pt x="455" y="1273"/>
                  </a:lnTo>
                  <a:lnTo>
                    <a:pt x="458" y="1273"/>
                  </a:lnTo>
                  <a:lnTo>
                    <a:pt x="461" y="1273"/>
                  </a:lnTo>
                  <a:lnTo>
                    <a:pt x="464" y="1273"/>
                  </a:lnTo>
                  <a:lnTo>
                    <a:pt x="467" y="1273"/>
                  </a:lnTo>
                  <a:lnTo>
                    <a:pt x="470" y="1273"/>
                  </a:lnTo>
                  <a:lnTo>
                    <a:pt x="473" y="1273"/>
                  </a:lnTo>
                  <a:lnTo>
                    <a:pt x="477" y="1273"/>
                  </a:lnTo>
                  <a:lnTo>
                    <a:pt x="480" y="1273"/>
                  </a:lnTo>
                  <a:lnTo>
                    <a:pt x="483" y="1273"/>
                  </a:lnTo>
                  <a:lnTo>
                    <a:pt x="486" y="1273"/>
                  </a:lnTo>
                  <a:lnTo>
                    <a:pt x="489" y="1273"/>
                  </a:lnTo>
                  <a:lnTo>
                    <a:pt x="492" y="1273"/>
                  </a:lnTo>
                  <a:lnTo>
                    <a:pt x="495" y="1273"/>
                  </a:lnTo>
                  <a:lnTo>
                    <a:pt x="498" y="1273"/>
                  </a:lnTo>
                  <a:lnTo>
                    <a:pt x="501" y="1273"/>
                  </a:lnTo>
                  <a:lnTo>
                    <a:pt x="505" y="1273"/>
                  </a:lnTo>
                  <a:lnTo>
                    <a:pt x="508" y="1273"/>
                  </a:lnTo>
                  <a:lnTo>
                    <a:pt x="511" y="1273"/>
                  </a:lnTo>
                  <a:lnTo>
                    <a:pt x="514" y="1273"/>
                  </a:lnTo>
                  <a:lnTo>
                    <a:pt x="517" y="1273"/>
                  </a:lnTo>
                  <a:lnTo>
                    <a:pt x="520" y="1273"/>
                  </a:lnTo>
                  <a:lnTo>
                    <a:pt x="523" y="1273"/>
                  </a:lnTo>
                  <a:lnTo>
                    <a:pt x="527" y="1273"/>
                  </a:lnTo>
                  <a:lnTo>
                    <a:pt x="530" y="1273"/>
                  </a:lnTo>
                  <a:lnTo>
                    <a:pt x="533" y="1273"/>
                  </a:lnTo>
                  <a:lnTo>
                    <a:pt x="536" y="1273"/>
                  </a:lnTo>
                  <a:lnTo>
                    <a:pt x="539" y="1273"/>
                  </a:lnTo>
                  <a:lnTo>
                    <a:pt x="542" y="1273"/>
                  </a:lnTo>
                  <a:lnTo>
                    <a:pt x="545" y="1273"/>
                  </a:lnTo>
                  <a:lnTo>
                    <a:pt x="549" y="1273"/>
                  </a:lnTo>
                  <a:lnTo>
                    <a:pt x="552" y="1273"/>
                  </a:lnTo>
                  <a:lnTo>
                    <a:pt x="555" y="1273"/>
                  </a:lnTo>
                  <a:lnTo>
                    <a:pt x="558" y="1273"/>
                  </a:lnTo>
                  <a:lnTo>
                    <a:pt x="561" y="1273"/>
                  </a:lnTo>
                  <a:lnTo>
                    <a:pt x="564" y="1273"/>
                  </a:lnTo>
                  <a:lnTo>
                    <a:pt x="567" y="1273"/>
                  </a:lnTo>
                  <a:lnTo>
                    <a:pt x="571" y="1273"/>
                  </a:lnTo>
                  <a:lnTo>
                    <a:pt x="574" y="1273"/>
                  </a:lnTo>
                  <a:lnTo>
                    <a:pt x="577" y="1273"/>
                  </a:lnTo>
                  <a:lnTo>
                    <a:pt x="580" y="1273"/>
                  </a:lnTo>
                  <a:lnTo>
                    <a:pt x="583" y="1273"/>
                  </a:lnTo>
                  <a:lnTo>
                    <a:pt x="586" y="1273"/>
                  </a:lnTo>
                  <a:lnTo>
                    <a:pt x="589" y="1273"/>
                  </a:lnTo>
                  <a:lnTo>
                    <a:pt x="592" y="1273"/>
                  </a:lnTo>
                  <a:lnTo>
                    <a:pt x="595" y="1273"/>
                  </a:lnTo>
                  <a:lnTo>
                    <a:pt x="599" y="1273"/>
                  </a:lnTo>
                  <a:lnTo>
                    <a:pt x="602" y="1273"/>
                  </a:lnTo>
                  <a:lnTo>
                    <a:pt x="605" y="1273"/>
                  </a:lnTo>
                  <a:lnTo>
                    <a:pt x="608" y="1273"/>
                  </a:lnTo>
                  <a:lnTo>
                    <a:pt x="611" y="1273"/>
                  </a:lnTo>
                  <a:lnTo>
                    <a:pt x="614" y="1273"/>
                  </a:lnTo>
                  <a:lnTo>
                    <a:pt x="617" y="1273"/>
                  </a:lnTo>
                  <a:lnTo>
                    <a:pt x="620" y="1273"/>
                  </a:lnTo>
                  <a:lnTo>
                    <a:pt x="624" y="1273"/>
                  </a:lnTo>
                  <a:lnTo>
                    <a:pt x="627" y="1273"/>
                  </a:lnTo>
                  <a:lnTo>
                    <a:pt x="630" y="1273"/>
                  </a:lnTo>
                  <a:lnTo>
                    <a:pt x="633" y="1273"/>
                  </a:lnTo>
                  <a:lnTo>
                    <a:pt x="636" y="1273"/>
                  </a:lnTo>
                  <a:lnTo>
                    <a:pt x="639" y="1273"/>
                  </a:lnTo>
                  <a:lnTo>
                    <a:pt x="642" y="1273"/>
                  </a:lnTo>
                  <a:lnTo>
                    <a:pt x="645" y="1273"/>
                  </a:lnTo>
                  <a:lnTo>
                    <a:pt x="648" y="1273"/>
                  </a:lnTo>
                  <a:lnTo>
                    <a:pt x="652" y="1273"/>
                  </a:lnTo>
                  <a:lnTo>
                    <a:pt x="655" y="1273"/>
                  </a:lnTo>
                  <a:lnTo>
                    <a:pt x="658" y="1273"/>
                  </a:lnTo>
                  <a:lnTo>
                    <a:pt x="661" y="1273"/>
                  </a:lnTo>
                  <a:lnTo>
                    <a:pt x="664" y="1273"/>
                  </a:lnTo>
                  <a:lnTo>
                    <a:pt x="667" y="1273"/>
                  </a:lnTo>
                  <a:lnTo>
                    <a:pt x="670" y="1273"/>
                  </a:lnTo>
                  <a:lnTo>
                    <a:pt x="674" y="1273"/>
                  </a:lnTo>
                  <a:lnTo>
                    <a:pt x="677" y="1273"/>
                  </a:lnTo>
                  <a:lnTo>
                    <a:pt x="680" y="1273"/>
                  </a:lnTo>
                  <a:lnTo>
                    <a:pt x="683" y="1273"/>
                  </a:lnTo>
                  <a:lnTo>
                    <a:pt x="686" y="1273"/>
                  </a:lnTo>
                  <a:lnTo>
                    <a:pt x="689" y="1273"/>
                  </a:lnTo>
                  <a:lnTo>
                    <a:pt x="692" y="1273"/>
                  </a:lnTo>
                  <a:lnTo>
                    <a:pt x="696" y="1273"/>
                  </a:lnTo>
                  <a:lnTo>
                    <a:pt x="699" y="1273"/>
                  </a:lnTo>
                  <a:lnTo>
                    <a:pt x="702" y="1273"/>
                  </a:lnTo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47">
              <a:extLst>
                <a:ext uri="{FF2B5EF4-FFF2-40B4-BE49-F238E27FC236}">
                  <a16:creationId xmlns:a16="http://schemas.microsoft.com/office/drawing/2014/main" id="{D490DAF0-7728-DFA7-78E4-B1719E0847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750" y="930275"/>
              <a:ext cx="4098925" cy="2092325"/>
            </a:xfrm>
            <a:custGeom>
              <a:avLst/>
              <a:gdLst>
                <a:gd name="T0" fmla="*/ 45 w 2582"/>
                <a:gd name="T1" fmla="*/ 62 h 1318"/>
                <a:gd name="T2" fmla="*/ 91 w 2582"/>
                <a:gd name="T3" fmla="*/ 117 h 1318"/>
                <a:gd name="T4" fmla="*/ 160 w 2582"/>
                <a:gd name="T5" fmla="*/ 182 h 1318"/>
                <a:gd name="T6" fmla="*/ 215 w 2582"/>
                <a:gd name="T7" fmla="*/ 246 h 1318"/>
                <a:gd name="T8" fmla="*/ 261 w 2582"/>
                <a:gd name="T9" fmla="*/ 301 h 1318"/>
                <a:gd name="T10" fmla="*/ 298 w 2582"/>
                <a:gd name="T11" fmla="*/ 363 h 1318"/>
                <a:gd name="T12" fmla="*/ 321 w 2582"/>
                <a:gd name="T13" fmla="*/ 390 h 1318"/>
                <a:gd name="T14" fmla="*/ 368 w 2582"/>
                <a:gd name="T15" fmla="*/ 444 h 1318"/>
                <a:gd name="T16" fmla="*/ 415 w 2582"/>
                <a:gd name="T17" fmla="*/ 497 h 1318"/>
                <a:gd name="T18" fmla="*/ 424 w 2582"/>
                <a:gd name="T19" fmla="*/ 490 h 1318"/>
                <a:gd name="T20" fmla="*/ 471 w 2582"/>
                <a:gd name="T21" fmla="*/ 543 h 1318"/>
                <a:gd name="T22" fmla="*/ 519 w 2582"/>
                <a:gd name="T23" fmla="*/ 596 h 1318"/>
                <a:gd name="T24" fmla="*/ 591 w 2582"/>
                <a:gd name="T25" fmla="*/ 675 h 1318"/>
                <a:gd name="T26" fmla="*/ 631 w 2582"/>
                <a:gd name="T27" fmla="*/ 735 h 1318"/>
                <a:gd name="T28" fmla="*/ 681 w 2582"/>
                <a:gd name="T29" fmla="*/ 786 h 1318"/>
                <a:gd name="T30" fmla="*/ 713 w 2582"/>
                <a:gd name="T31" fmla="*/ 820 h 1318"/>
                <a:gd name="T32" fmla="*/ 705 w 2582"/>
                <a:gd name="T33" fmla="*/ 812 h 1318"/>
                <a:gd name="T34" fmla="*/ 756 w 2582"/>
                <a:gd name="T35" fmla="*/ 863 h 1318"/>
                <a:gd name="T36" fmla="*/ 807 w 2582"/>
                <a:gd name="T37" fmla="*/ 912 h 1318"/>
                <a:gd name="T38" fmla="*/ 859 w 2582"/>
                <a:gd name="T39" fmla="*/ 961 h 1318"/>
                <a:gd name="T40" fmla="*/ 932 w 2582"/>
                <a:gd name="T41" fmla="*/ 1010 h 1318"/>
                <a:gd name="T42" fmla="*/ 995 w 2582"/>
                <a:gd name="T43" fmla="*/ 1078 h 1318"/>
                <a:gd name="T44" fmla="*/ 1024 w 2582"/>
                <a:gd name="T45" fmla="*/ 1099 h 1318"/>
                <a:gd name="T46" fmla="*/ 1082 w 2582"/>
                <a:gd name="T47" fmla="*/ 1141 h 1318"/>
                <a:gd name="T48" fmla="*/ 1142 w 2582"/>
                <a:gd name="T49" fmla="*/ 1180 h 1318"/>
                <a:gd name="T50" fmla="*/ 1204 w 2582"/>
                <a:gd name="T51" fmla="*/ 1215 h 1318"/>
                <a:gd name="T52" fmla="*/ 1211 w 2582"/>
                <a:gd name="T53" fmla="*/ 1205 h 1318"/>
                <a:gd name="T54" fmla="*/ 1269 w 2582"/>
                <a:gd name="T55" fmla="*/ 1245 h 1318"/>
                <a:gd name="T56" fmla="*/ 1281 w 2582"/>
                <a:gd name="T57" fmla="*/ 1237 h 1318"/>
                <a:gd name="T58" fmla="*/ 1337 w 2582"/>
                <a:gd name="T59" fmla="*/ 1269 h 1318"/>
                <a:gd name="T60" fmla="*/ 1350 w 2582"/>
                <a:gd name="T61" fmla="*/ 1261 h 1318"/>
                <a:gd name="T62" fmla="*/ 1406 w 2582"/>
                <a:gd name="T63" fmla="*/ 1287 h 1318"/>
                <a:gd name="T64" fmla="*/ 1420 w 2582"/>
                <a:gd name="T65" fmla="*/ 1279 h 1318"/>
                <a:gd name="T66" fmla="*/ 1477 w 2582"/>
                <a:gd name="T67" fmla="*/ 1300 h 1318"/>
                <a:gd name="T68" fmla="*/ 1479 w 2582"/>
                <a:gd name="T69" fmla="*/ 1288 h 1318"/>
                <a:gd name="T70" fmla="*/ 1585 w 2582"/>
                <a:gd name="T71" fmla="*/ 1297 h 1318"/>
                <a:gd name="T72" fmla="*/ 1629 w 2582"/>
                <a:gd name="T73" fmla="*/ 1311 h 1318"/>
                <a:gd name="T74" fmla="*/ 1620 w 2582"/>
                <a:gd name="T75" fmla="*/ 1311 h 1318"/>
                <a:gd name="T76" fmla="*/ 1700 w 2582"/>
                <a:gd name="T77" fmla="*/ 1301 h 1318"/>
                <a:gd name="T78" fmla="*/ 1798 w 2582"/>
                <a:gd name="T79" fmla="*/ 1315 h 1318"/>
                <a:gd name="T80" fmla="*/ 1834 w 2582"/>
                <a:gd name="T81" fmla="*/ 1315 h 1318"/>
                <a:gd name="T82" fmla="*/ 1834 w 2582"/>
                <a:gd name="T83" fmla="*/ 1303 h 1318"/>
                <a:gd name="T84" fmla="*/ 1941 w 2582"/>
                <a:gd name="T85" fmla="*/ 1304 h 1318"/>
                <a:gd name="T86" fmla="*/ 1980 w 2582"/>
                <a:gd name="T87" fmla="*/ 1316 h 1318"/>
                <a:gd name="T88" fmla="*/ 1976 w 2582"/>
                <a:gd name="T89" fmla="*/ 1316 h 1318"/>
                <a:gd name="T90" fmla="*/ 2050 w 2582"/>
                <a:gd name="T91" fmla="*/ 1304 h 1318"/>
                <a:gd name="T92" fmla="*/ 2155 w 2582"/>
                <a:gd name="T93" fmla="*/ 1316 h 1318"/>
                <a:gd name="T94" fmla="*/ 2190 w 2582"/>
                <a:gd name="T95" fmla="*/ 1316 h 1318"/>
                <a:gd name="T96" fmla="*/ 2190 w 2582"/>
                <a:gd name="T97" fmla="*/ 1304 h 1318"/>
                <a:gd name="T98" fmla="*/ 2262 w 2582"/>
                <a:gd name="T99" fmla="*/ 1305 h 1318"/>
                <a:gd name="T100" fmla="*/ 2333 w 2582"/>
                <a:gd name="T101" fmla="*/ 1305 h 1318"/>
                <a:gd name="T102" fmla="*/ 2404 w 2582"/>
                <a:gd name="T103" fmla="*/ 1305 h 1318"/>
                <a:gd name="T104" fmla="*/ 2475 w 2582"/>
                <a:gd name="T105" fmla="*/ 1305 h 1318"/>
                <a:gd name="T106" fmla="*/ 2547 w 2582"/>
                <a:gd name="T107" fmla="*/ 1306 h 1318"/>
                <a:gd name="T108" fmla="*/ 32 w 2582"/>
                <a:gd name="T109" fmla="*/ 27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82" h="1318">
                  <a:moveTo>
                    <a:pt x="45" y="62"/>
                  </a:moveTo>
                  <a:lnTo>
                    <a:pt x="68" y="90"/>
                  </a:lnTo>
                  <a:lnTo>
                    <a:pt x="77" y="82"/>
                  </a:lnTo>
                  <a:lnTo>
                    <a:pt x="55" y="55"/>
                  </a:lnTo>
                  <a:lnTo>
                    <a:pt x="45" y="62"/>
                  </a:lnTo>
                  <a:close/>
                  <a:moveTo>
                    <a:pt x="91" y="117"/>
                  </a:moveTo>
                  <a:lnTo>
                    <a:pt x="114" y="145"/>
                  </a:lnTo>
                  <a:lnTo>
                    <a:pt x="123" y="137"/>
                  </a:lnTo>
                  <a:lnTo>
                    <a:pt x="100" y="110"/>
                  </a:lnTo>
                  <a:lnTo>
                    <a:pt x="91" y="117"/>
                  </a:lnTo>
                  <a:close/>
                  <a:moveTo>
                    <a:pt x="137" y="172"/>
                  </a:moveTo>
                  <a:lnTo>
                    <a:pt x="152" y="190"/>
                  </a:lnTo>
                  <a:lnTo>
                    <a:pt x="160" y="199"/>
                  </a:lnTo>
                  <a:lnTo>
                    <a:pt x="169" y="192"/>
                  </a:lnTo>
                  <a:lnTo>
                    <a:pt x="160" y="182"/>
                  </a:lnTo>
                  <a:lnTo>
                    <a:pt x="146" y="164"/>
                  </a:lnTo>
                  <a:lnTo>
                    <a:pt x="137" y="172"/>
                  </a:lnTo>
                  <a:close/>
                  <a:moveTo>
                    <a:pt x="182" y="227"/>
                  </a:moveTo>
                  <a:lnTo>
                    <a:pt x="206" y="254"/>
                  </a:lnTo>
                  <a:lnTo>
                    <a:pt x="215" y="246"/>
                  </a:lnTo>
                  <a:lnTo>
                    <a:pt x="192" y="219"/>
                  </a:lnTo>
                  <a:lnTo>
                    <a:pt x="182" y="227"/>
                  </a:lnTo>
                  <a:close/>
                  <a:moveTo>
                    <a:pt x="228" y="281"/>
                  </a:moveTo>
                  <a:lnTo>
                    <a:pt x="252" y="308"/>
                  </a:lnTo>
                  <a:lnTo>
                    <a:pt x="261" y="301"/>
                  </a:lnTo>
                  <a:lnTo>
                    <a:pt x="238" y="273"/>
                  </a:lnTo>
                  <a:lnTo>
                    <a:pt x="228" y="281"/>
                  </a:lnTo>
                  <a:close/>
                  <a:moveTo>
                    <a:pt x="275" y="336"/>
                  </a:moveTo>
                  <a:lnTo>
                    <a:pt x="292" y="356"/>
                  </a:lnTo>
                  <a:lnTo>
                    <a:pt x="298" y="363"/>
                  </a:lnTo>
                  <a:lnTo>
                    <a:pt x="307" y="355"/>
                  </a:lnTo>
                  <a:lnTo>
                    <a:pt x="301" y="348"/>
                  </a:lnTo>
                  <a:lnTo>
                    <a:pt x="284" y="328"/>
                  </a:lnTo>
                  <a:lnTo>
                    <a:pt x="275" y="336"/>
                  </a:lnTo>
                  <a:close/>
                  <a:moveTo>
                    <a:pt x="321" y="390"/>
                  </a:moveTo>
                  <a:lnTo>
                    <a:pt x="345" y="417"/>
                  </a:lnTo>
                  <a:lnTo>
                    <a:pt x="353" y="409"/>
                  </a:lnTo>
                  <a:lnTo>
                    <a:pt x="330" y="382"/>
                  </a:lnTo>
                  <a:lnTo>
                    <a:pt x="321" y="390"/>
                  </a:lnTo>
                  <a:close/>
                  <a:moveTo>
                    <a:pt x="368" y="444"/>
                  </a:moveTo>
                  <a:lnTo>
                    <a:pt x="392" y="471"/>
                  </a:lnTo>
                  <a:lnTo>
                    <a:pt x="401" y="462"/>
                  </a:lnTo>
                  <a:lnTo>
                    <a:pt x="377" y="436"/>
                  </a:lnTo>
                  <a:lnTo>
                    <a:pt x="368" y="444"/>
                  </a:lnTo>
                  <a:close/>
                  <a:moveTo>
                    <a:pt x="415" y="497"/>
                  </a:moveTo>
                  <a:lnTo>
                    <a:pt x="432" y="517"/>
                  </a:lnTo>
                  <a:lnTo>
                    <a:pt x="439" y="524"/>
                  </a:lnTo>
                  <a:lnTo>
                    <a:pt x="447" y="516"/>
                  </a:lnTo>
                  <a:lnTo>
                    <a:pt x="441" y="509"/>
                  </a:lnTo>
                  <a:lnTo>
                    <a:pt x="424" y="490"/>
                  </a:lnTo>
                  <a:lnTo>
                    <a:pt x="415" y="497"/>
                  </a:lnTo>
                  <a:close/>
                  <a:moveTo>
                    <a:pt x="462" y="551"/>
                  </a:moveTo>
                  <a:lnTo>
                    <a:pt x="486" y="577"/>
                  </a:lnTo>
                  <a:lnTo>
                    <a:pt x="495" y="569"/>
                  </a:lnTo>
                  <a:lnTo>
                    <a:pt x="471" y="543"/>
                  </a:lnTo>
                  <a:lnTo>
                    <a:pt x="462" y="551"/>
                  </a:lnTo>
                  <a:close/>
                  <a:moveTo>
                    <a:pt x="510" y="604"/>
                  </a:moveTo>
                  <a:lnTo>
                    <a:pt x="534" y="630"/>
                  </a:lnTo>
                  <a:lnTo>
                    <a:pt x="543" y="622"/>
                  </a:lnTo>
                  <a:lnTo>
                    <a:pt x="519" y="596"/>
                  </a:lnTo>
                  <a:lnTo>
                    <a:pt x="510" y="604"/>
                  </a:lnTo>
                  <a:close/>
                  <a:moveTo>
                    <a:pt x="558" y="657"/>
                  </a:moveTo>
                  <a:lnTo>
                    <a:pt x="573" y="672"/>
                  </a:lnTo>
                  <a:lnTo>
                    <a:pt x="582" y="683"/>
                  </a:lnTo>
                  <a:lnTo>
                    <a:pt x="591" y="675"/>
                  </a:lnTo>
                  <a:lnTo>
                    <a:pt x="582" y="664"/>
                  </a:lnTo>
                  <a:lnTo>
                    <a:pt x="567" y="649"/>
                  </a:lnTo>
                  <a:lnTo>
                    <a:pt x="558" y="657"/>
                  </a:lnTo>
                  <a:close/>
                  <a:moveTo>
                    <a:pt x="607" y="709"/>
                  </a:moveTo>
                  <a:lnTo>
                    <a:pt x="631" y="735"/>
                  </a:lnTo>
                  <a:lnTo>
                    <a:pt x="640" y="727"/>
                  </a:lnTo>
                  <a:lnTo>
                    <a:pt x="615" y="701"/>
                  </a:lnTo>
                  <a:lnTo>
                    <a:pt x="607" y="709"/>
                  </a:lnTo>
                  <a:close/>
                  <a:moveTo>
                    <a:pt x="656" y="761"/>
                  </a:moveTo>
                  <a:lnTo>
                    <a:pt x="681" y="786"/>
                  </a:lnTo>
                  <a:lnTo>
                    <a:pt x="689" y="778"/>
                  </a:lnTo>
                  <a:lnTo>
                    <a:pt x="664" y="753"/>
                  </a:lnTo>
                  <a:lnTo>
                    <a:pt x="656" y="761"/>
                  </a:lnTo>
                  <a:close/>
                  <a:moveTo>
                    <a:pt x="705" y="812"/>
                  </a:moveTo>
                  <a:lnTo>
                    <a:pt x="713" y="820"/>
                  </a:lnTo>
                  <a:lnTo>
                    <a:pt x="730" y="837"/>
                  </a:lnTo>
                  <a:lnTo>
                    <a:pt x="739" y="829"/>
                  </a:lnTo>
                  <a:lnTo>
                    <a:pt x="722" y="812"/>
                  </a:lnTo>
                  <a:lnTo>
                    <a:pt x="714" y="804"/>
                  </a:lnTo>
                  <a:lnTo>
                    <a:pt x="705" y="812"/>
                  </a:lnTo>
                  <a:close/>
                  <a:moveTo>
                    <a:pt x="756" y="863"/>
                  </a:moveTo>
                  <a:lnTo>
                    <a:pt x="781" y="888"/>
                  </a:lnTo>
                  <a:lnTo>
                    <a:pt x="790" y="879"/>
                  </a:lnTo>
                  <a:lnTo>
                    <a:pt x="764" y="854"/>
                  </a:lnTo>
                  <a:lnTo>
                    <a:pt x="756" y="863"/>
                  </a:lnTo>
                  <a:close/>
                  <a:moveTo>
                    <a:pt x="807" y="912"/>
                  </a:moveTo>
                  <a:lnTo>
                    <a:pt x="833" y="937"/>
                  </a:lnTo>
                  <a:lnTo>
                    <a:pt x="841" y="928"/>
                  </a:lnTo>
                  <a:lnTo>
                    <a:pt x="815" y="904"/>
                  </a:lnTo>
                  <a:lnTo>
                    <a:pt x="807" y="912"/>
                  </a:lnTo>
                  <a:close/>
                  <a:moveTo>
                    <a:pt x="859" y="961"/>
                  </a:moveTo>
                  <a:lnTo>
                    <a:pt x="886" y="985"/>
                  </a:lnTo>
                  <a:lnTo>
                    <a:pt x="894" y="976"/>
                  </a:lnTo>
                  <a:lnTo>
                    <a:pt x="867" y="953"/>
                  </a:lnTo>
                  <a:lnTo>
                    <a:pt x="859" y="961"/>
                  </a:lnTo>
                  <a:close/>
                  <a:moveTo>
                    <a:pt x="913" y="1009"/>
                  </a:moveTo>
                  <a:lnTo>
                    <a:pt x="924" y="1019"/>
                  </a:lnTo>
                  <a:lnTo>
                    <a:pt x="940" y="1032"/>
                  </a:lnTo>
                  <a:lnTo>
                    <a:pt x="947" y="1023"/>
                  </a:lnTo>
                  <a:lnTo>
                    <a:pt x="932" y="1010"/>
                  </a:lnTo>
                  <a:lnTo>
                    <a:pt x="920" y="1000"/>
                  </a:lnTo>
                  <a:lnTo>
                    <a:pt x="913" y="1009"/>
                  </a:lnTo>
                  <a:close/>
                  <a:moveTo>
                    <a:pt x="967" y="1055"/>
                  </a:moveTo>
                  <a:lnTo>
                    <a:pt x="994" y="1077"/>
                  </a:lnTo>
                  <a:lnTo>
                    <a:pt x="995" y="1078"/>
                  </a:lnTo>
                  <a:lnTo>
                    <a:pt x="1002" y="1068"/>
                  </a:lnTo>
                  <a:lnTo>
                    <a:pt x="1002" y="1068"/>
                  </a:lnTo>
                  <a:lnTo>
                    <a:pt x="975" y="1046"/>
                  </a:lnTo>
                  <a:lnTo>
                    <a:pt x="967" y="1055"/>
                  </a:lnTo>
                  <a:close/>
                  <a:moveTo>
                    <a:pt x="1024" y="1099"/>
                  </a:moveTo>
                  <a:lnTo>
                    <a:pt x="1052" y="1120"/>
                  </a:lnTo>
                  <a:lnTo>
                    <a:pt x="1059" y="1111"/>
                  </a:lnTo>
                  <a:lnTo>
                    <a:pt x="1031" y="1089"/>
                  </a:lnTo>
                  <a:lnTo>
                    <a:pt x="1024" y="1099"/>
                  </a:lnTo>
                  <a:close/>
                  <a:moveTo>
                    <a:pt x="1082" y="1141"/>
                  </a:moveTo>
                  <a:lnTo>
                    <a:pt x="1111" y="1161"/>
                  </a:lnTo>
                  <a:lnTo>
                    <a:pt x="1118" y="1151"/>
                  </a:lnTo>
                  <a:lnTo>
                    <a:pt x="1088" y="1131"/>
                  </a:lnTo>
                  <a:lnTo>
                    <a:pt x="1082" y="1141"/>
                  </a:lnTo>
                  <a:close/>
                  <a:moveTo>
                    <a:pt x="1142" y="1180"/>
                  </a:moveTo>
                  <a:lnTo>
                    <a:pt x="1173" y="1197"/>
                  </a:lnTo>
                  <a:lnTo>
                    <a:pt x="1179" y="1187"/>
                  </a:lnTo>
                  <a:lnTo>
                    <a:pt x="1148" y="1170"/>
                  </a:lnTo>
                  <a:lnTo>
                    <a:pt x="1142" y="1180"/>
                  </a:lnTo>
                  <a:close/>
                  <a:moveTo>
                    <a:pt x="1204" y="1215"/>
                  </a:moveTo>
                  <a:lnTo>
                    <a:pt x="1206" y="1216"/>
                  </a:lnTo>
                  <a:lnTo>
                    <a:pt x="1206" y="1216"/>
                  </a:lnTo>
                  <a:lnTo>
                    <a:pt x="1237" y="1230"/>
                  </a:lnTo>
                  <a:lnTo>
                    <a:pt x="1242" y="1219"/>
                  </a:lnTo>
                  <a:lnTo>
                    <a:pt x="1211" y="1205"/>
                  </a:lnTo>
                  <a:lnTo>
                    <a:pt x="1209" y="1210"/>
                  </a:lnTo>
                  <a:lnTo>
                    <a:pt x="1211" y="1205"/>
                  </a:lnTo>
                  <a:lnTo>
                    <a:pt x="1210" y="1205"/>
                  </a:lnTo>
                  <a:lnTo>
                    <a:pt x="1204" y="1215"/>
                  </a:lnTo>
                  <a:close/>
                  <a:moveTo>
                    <a:pt x="1269" y="1245"/>
                  </a:moveTo>
                  <a:lnTo>
                    <a:pt x="1276" y="1248"/>
                  </a:lnTo>
                  <a:lnTo>
                    <a:pt x="1277" y="1248"/>
                  </a:lnTo>
                  <a:lnTo>
                    <a:pt x="1303" y="1257"/>
                  </a:lnTo>
                  <a:lnTo>
                    <a:pt x="1307" y="1246"/>
                  </a:lnTo>
                  <a:lnTo>
                    <a:pt x="1281" y="1237"/>
                  </a:lnTo>
                  <a:lnTo>
                    <a:pt x="1279" y="1243"/>
                  </a:lnTo>
                  <a:lnTo>
                    <a:pt x="1281" y="1237"/>
                  </a:lnTo>
                  <a:lnTo>
                    <a:pt x="1274" y="1234"/>
                  </a:lnTo>
                  <a:lnTo>
                    <a:pt x="1269" y="1245"/>
                  </a:lnTo>
                  <a:close/>
                  <a:moveTo>
                    <a:pt x="1337" y="1269"/>
                  </a:moveTo>
                  <a:lnTo>
                    <a:pt x="1347" y="1273"/>
                  </a:lnTo>
                  <a:lnTo>
                    <a:pt x="1348" y="1273"/>
                  </a:lnTo>
                  <a:lnTo>
                    <a:pt x="1372" y="1279"/>
                  </a:lnTo>
                  <a:lnTo>
                    <a:pt x="1375" y="1267"/>
                  </a:lnTo>
                  <a:lnTo>
                    <a:pt x="1350" y="1261"/>
                  </a:lnTo>
                  <a:lnTo>
                    <a:pt x="1349" y="1267"/>
                  </a:lnTo>
                  <a:lnTo>
                    <a:pt x="1351" y="1261"/>
                  </a:lnTo>
                  <a:lnTo>
                    <a:pt x="1341" y="1258"/>
                  </a:lnTo>
                  <a:lnTo>
                    <a:pt x="1337" y="1269"/>
                  </a:lnTo>
                  <a:close/>
                  <a:moveTo>
                    <a:pt x="1406" y="1287"/>
                  </a:moveTo>
                  <a:lnTo>
                    <a:pt x="1418" y="1290"/>
                  </a:lnTo>
                  <a:lnTo>
                    <a:pt x="1418" y="1290"/>
                  </a:lnTo>
                  <a:lnTo>
                    <a:pt x="1442" y="1294"/>
                  </a:lnTo>
                  <a:lnTo>
                    <a:pt x="1444" y="1282"/>
                  </a:lnTo>
                  <a:lnTo>
                    <a:pt x="1420" y="1279"/>
                  </a:lnTo>
                  <a:lnTo>
                    <a:pt x="1419" y="1284"/>
                  </a:lnTo>
                  <a:lnTo>
                    <a:pt x="1421" y="1279"/>
                  </a:lnTo>
                  <a:lnTo>
                    <a:pt x="1409" y="1276"/>
                  </a:lnTo>
                  <a:lnTo>
                    <a:pt x="1406" y="1287"/>
                  </a:lnTo>
                  <a:close/>
                  <a:moveTo>
                    <a:pt x="1477" y="1300"/>
                  </a:moveTo>
                  <a:lnTo>
                    <a:pt x="1488" y="1301"/>
                  </a:lnTo>
                  <a:lnTo>
                    <a:pt x="1513" y="1304"/>
                  </a:lnTo>
                  <a:lnTo>
                    <a:pt x="1514" y="1292"/>
                  </a:lnTo>
                  <a:lnTo>
                    <a:pt x="1490" y="1290"/>
                  </a:lnTo>
                  <a:lnTo>
                    <a:pt x="1479" y="1288"/>
                  </a:lnTo>
                  <a:lnTo>
                    <a:pt x="1477" y="1300"/>
                  </a:lnTo>
                  <a:close/>
                  <a:moveTo>
                    <a:pt x="1548" y="1307"/>
                  </a:moveTo>
                  <a:lnTo>
                    <a:pt x="1559" y="1308"/>
                  </a:lnTo>
                  <a:lnTo>
                    <a:pt x="1584" y="1309"/>
                  </a:lnTo>
                  <a:lnTo>
                    <a:pt x="1585" y="1297"/>
                  </a:lnTo>
                  <a:lnTo>
                    <a:pt x="1560" y="1296"/>
                  </a:lnTo>
                  <a:lnTo>
                    <a:pt x="1549" y="1295"/>
                  </a:lnTo>
                  <a:lnTo>
                    <a:pt x="1548" y="1307"/>
                  </a:lnTo>
                  <a:close/>
                  <a:moveTo>
                    <a:pt x="1620" y="1311"/>
                  </a:moveTo>
                  <a:lnTo>
                    <a:pt x="1629" y="1311"/>
                  </a:lnTo>
                  <a:lnTo>
                    <a:pt x="1656" y="1312"/>
                  </a:lnTo>
                  <a:lnTo>
                    <a:pt x="1656" y="1300"/>
                  </a:lnTo>
                  <a:lnTo>
                    <a:pt x="1630" y="1299"/>
                  </a:lnTo>
                  <a:lnTo>
                    <a:pt x="1620" y="1299"/>
                  </a:lnTo>
                  <a:lnTo>
                    <a:pt x="1620" y="1311"/>
                  </a:lnTo>
                  <a:close/>
                  <a:moveTo>
                    <a:pt x="1691" y="1313"/>
                  </a:moveTo>
                  <a:lnTo>
                    <a:pt x="1700" y="1313"/>
                  </a:lnTo>
                  <a:lnTo>
                    <a:pt x="1727" y="1314"/>
                  </a:lnTo>
                  <a:lnTo>
                    <a:pt x="1727" y="1302"/>
                  </a:lnTo>
                  <a:lnTo>
                    <a:pt x="1700" y="1301"/>
                  </a:lnTo>
                  <a:lnTo>
                    <a:pt x="1691" y="1301"/>
                  </a:lnTo>
                  <a:lnTo>
                    <a:pt x="1691" y="1313"/>
                  </a:lnTo>
                  <a:close/>
                  <a:moveTo>
                    <a:pt x="1762" y="1314"/>
                  </a:moveTo>
                  <a:lnTo>
                    <a:pt x="1770" y="1314"/>
                  </a:lnTo>
                  <a:lnTo>
                    <a:pt x="1798" y="1315"/>
                  </a:lnTo>
                  <a:lnTo>
                    <a:pt x="1798" y="1303"/>
                  </a:lnTo>
                  <a:lnTo>
                    <a:pt x="1770" y="1302"/>
                  </a:lnTo>
                  <a:lnTo>
                    <a:pt x="1763" y="1302"/>
                  </a:lnTo>
                  <a:lnTo>
                    <a:pt x="1762" y="1314"/>
                  </a:lnTo>
                  <a:close/>
                  <a:moveTo>
                    <a:pt x="1834" y="1315"/>
                  </a:moveTo>
                  <a:lnTo>
                    <a:pt x="1840" y="1315"/>
                  </a:lnTo>
                  <a:lnTo>
                    <a:pt x="1869" y="1315"/>
                  </a:lnTo>
                  <a:lnTo>
                    <a:pt x="1870" y="1303"/>
                  </a:lnTo>
                  <a:lnTo>
                    <a:pt x="1840" y="1303"/>
                  </a:lnTo>
                  <a:lnTo>
                    <a:pt x="1834" y="1303"/>
                  </a:lnTo>
                  <a:lnTo>
                    <a:pt x="1834" y="1315"/>
                  </a:lnTo>
                  <a:close/>
                  <a:moveTo>
                    <a:pt x="1905" y="1315"/>
                  </a:moveTo>
                  <a:lnTo>
                    <a:pt x="1910" y="1315"/>
                  </a:lnTo>
                  <a:lnTo>
                    <a:pt x="1941" y="1315"/>
                  </a:lnTo>
                  <a:lnTo>
                    <a:pt x="1941" y="1304"/>
                  </a:lnTo>
                  <a:lnTo>
                    <a:pt x="1910" y="1303"/>
                  </a:lnTo>
                  <a:lnTo>
                    <a:pt x="1905" y="1303"/>
                  </a:lnTo>
                  <a:lnTo>
                    <a:pt x="1905" y="1315"/>
                  </a:lnTo>
                  <a:close/>
                  <a:moveTo>
                    <a:pt x="1976" y="1316"/>
                  </a:moveTo>
                  <a:lnTo>
                    <a:pt x="1980" y="1316"/>
                  </a:lnTo>
                  <a:lnTo>
                    <a:pt x="2012" y="1316"/>
                  </a:lnTo>
                  <a:lnTo>
                    <a:pt x="2012" y="1304"/>
                  </a:lnTo>
                  <a:lnTo>
                    <a:pt x="1980" y="1304"/>
                  </a:lnTo>
                  <a:lnTo>
                    <a:pt x="1977" y="1304"/>
                  </a:lnTo>
                  <a:lnTo>
                    <a:pt x="1976" y="1316"/>
                  </a:lnTo>
                  <a:close/>
                  <a:moveTo>
                    <a:pt x="2048" y="1316"/>
                  </a:moveTo>
                  <a:lnTo>
                    <a:pt x="2050" y="1316"/>
                  </a:lnTo>
                  <a:lnTo>
                    <a:pt x="2083" y="1316"/>
                  </a:lnTo>
                  <a:lnTo>
                    <a:pt x="2084" y="1304"/>
                  </a:lnTo>
                  <a:lnTo>
                    <a:pt x="2050" y="1304"/>
                  </a:lnTo>
                  <a:lnTo>
                    <a:pt x="2048" y="1304"/>
                  </a:lnTo>
                  <a:lnTo>
                    <a:pt x="2048" y="1316"/>
                  </a:lnTo>
                  <a:close/>
                  <a:moveTo>
                    <a:pt x="2119" y="1316"/>
                  </a:moveTo>
                  <a:lnTo>
                    <a:pt x="2121" y="1316"/>
                  </a:lnTo>
                  <a:lnTo>
                    <a:pt x="2155" y="1316"/>
                  </a:lnTo>
                  <a:lnTo>
                    <a:pt x="2155" y="1304"/>
                  </a:lnTo>
                  <a:lnTo>
                    <a:pt x="2121" y="1304"/>
                  </a:lnTo>
                  <a:lnTo>
                    <a:pt x="2119" y="1304"/>
                  </a:lnTo>
                  <a:lnTo>
                    <a:pt x="2119" y="1316"/>
                  </a:lnTo>
                  <a:close/>
                  <a:moveTo>
                    <a:pt x="2190" y="1316"/>
                  </a:moveTo>
                  <a:lnTo>
                    <a:pt x="2191" y="1316"/>
                  </a:lnTo>
                  <a:lnTo>
                    <a:pt x="2226" y="1316"/>
                  </a:lnTo>
                  <a:lnTo>
                    <a:pt x="2226" y="1305"/>
                  </a:lnTo>
                  <a:lnTo>
                    <a:pt x="2191" y="1304"/>
                  </a:lnTo>
                  <a:lnTo>
                    <a:pt x="2190" y="1304"/>
                  </a:lnTo>
                  <a:lnTo>
                    <a:pt x="2190" y="1316"/>
                  </a:lnTo>
                  <a:close/>
                  <a:moveTo>
                    <a:pt x="2261" y="1317"/>
                  </a:moveTo>
                  <a:lnTo>
                    <a:pt x="2297" y="1317"/>
                  </a:lnTo>
                  <a:lnTo>
                    <a:pt x="2297" y="1305"/>
                  </a:lnTo>
                  <a:lnTo>
                    <a:pt x="2262" y="1305"/>
                  </a:lnTo>
                  <a:lnTo>
                    <a:pt x="2261" y="1317"/>
                  </a:lnTo>
                  <a:close/>
                  <a:moveTo>
                    <a:pt x="2333" y="1317"/>
                  </a:moveTo>
                  <a:lnTo>
                    <a:pt x="2368" y="1317"/>
                  </a:lnTo>
                  <a:lnTo>
                    <a:pt x="2369" y="1305"/>
                  </a:lnTo>
                  <a:lnTo>
                    <a:pt x="2333" y="1305"/>
                  </a:lnTo>
                  <a:lnTo>
                    <a:pt x="2333" y="1317"/>
                  </a:lnTo>
                  <a:close/>
                  <a:moveTo>
                    <a:pt x="2404" y="1317"/>
                  </a:moveTo>
                  <a:lnTo>
                    <a:pt x="2440" y="1317"/>
                  </a:lnTo>
                  <a:lnTo>
                    <a:pt x="2440" y="1305"/>
                  </a:lnTo>
                  <a:lnTo>
                    <a:pt x="2404" y="1305"/>
                  </a:lnTo>
                  <a:lnTo>
                    <a:pt x="2404" y="1317"/>
                  </a:lnTo>
                  <a:close/>
                  <a:moveTo>
                    <a:pt x="2475" y="1317"/>
                  </a:moveTo>
                  <a:lnTo>
                    <a:pt x="2511" y="1317"/>
                  </a:lnTo>
                  <a:lnTo>
                    <a:pt x="2511" y="1306"/>
                  </a:lnTo>
                  <a:lnTo>
                    <a:pt x="2475" y="1305"/>
                  </a:lnTo>
                  <a:lnTo>
                    <a:pt x="2475" y="1317"/>
                  </a:lnTo>
                  <a:close/>
                  <a:moveTo>
                    <a:pt x="2547" y="1318"/>
                  </a:moveTo>
                  <a:lnTo>
                    <a:pt x="2582" y="1318"/>
                  </a:lnTo>
                  <a:lnTo>
                    <a:pt x="2582" y="1306"/>
                  </a:lnTo>
                  <a:lnTo>
                    <a:pt x="2547" y="1306"/>
                  </a:lnTo>
                  <a:lnTo>
                    <a:pt x="2547" y="1318"/>
                  </a:lnTo>
                  <a:close/>
                  <a:moveTo>
                    <a:pt x="0" y="7"/>
                  </a:moveTo>
                  <a:lnTo>
                    <a:pt x="11" y="21"/>
                  </a:lnTo>
                  <a:lnTo>
                    <a:pt x="23" y="35"/>
                  </a:lnTo>
                  <a:lnTo>
                    <a:pt x="32" y="27"/>
                  </a:lnTo>
                  <a:lnTo>
                    <a:pt x="20" y="13"/>
                  </a:lnTo>
                  <a:lnTo>
                    <a:pt x="9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48">
              <a:extLst>
                <a:ext uri="{FF2B5EF4-FFF2-40B4-BE49-F238E27FC236}">
                  <a16:creationId xmlns:a16="http://schemas.microsoft.com/office/drawing/2014/main" id="{C0FAD678-73A5-8C19-2A4E-87A0EDED1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987" y="935038"/>
              <a:ext cx="4151313" cy="2090738"/>
            </a:xfrm>
            <a:custGeom>
              <a:avLst/>
              <a:gdLst>
                <a:gd name="T0" fmla="*/ 28 w 2615"/>
                <a:gd name="T1" fmla="*/ 36 h 1317"/>
                <a:gd name="T2" fmla="*/ 74 w 2615"/>
                <a:gd name="T3" fmla="*/ 94 h 1317"/>
                <a:gd name="T4" fmla="*/ 120 w 2615"/>
                <a:gd name="T5" fmla="*/ 153 h 1317"/>
                <a:gd name="T6" fmla="*/ 166 w 2615"/>
                <a:gd name="T7" fmla="*/ 212 h 1317"/>
                <a:gd name="T8" fmla="*/ 212 w 2615"/>
                <a:gd name="T9" fmla="*/ 270 h 1317"/>
                <a:gd name="T10" fmla="*/ 258 w 2615"/>
                <a:gd name="T11" fmla="*/ 329 h 1317"/>
                <a:gd name="T12" fmla="*/ 304 w 2615"/>
                <a:gd name="T13" fmla="*/ 387 h 1317"/>
                <a:gd name="T14" fmla="*/ 349 w 2615"/>
                <a:gd name="T15" fmla="*/ 446 h 1317"/>
                <a:gd name="T16" fmla="*/ 396 w 2615"/>
                <a:gd name="T17" fmla="*/ 504 h 1317"/>
                <a:gd name="T18" fmla="*/ 442 w 2615"/>
                <a:gd name="T19" fmla="*/ 563 h 1317"/>
                <a:gd name="T20" fmla="*/ 488 w 2615"/>
                <a:gd name="T21" fmla="*/ 622 h 1317"/>
                <a:gd name="T22" fmla="*/ 534 w 2615"/>
                <a:gd name="T23" fmla="*/ 680 h 1317"/>
                <a:gd name="T24" fmla="*/ 579 w 2615"/>
                <a:gd name="T25" fmla="*/ 739 h 1317"/>
                <a:gd name="T26" fmla="*/ 625 w 2615"/>
                <a:gd name="T27" fmla="*/ 798 h 1317"/>
                <a:gd name="T28" fmla="*/ 672 w 2615"/>
                <a:gd name="T29" fmla="*/ 856 h 1317"/>
                <a:gd name="T30" fmla="*/ 718 w 2615"/>
                <a:gd name="T31" fmla="*/ 915 h 1317"/>
                <a:gd name="T32" fmla="*/ 764 w 2615"/>
                <a:gd name="T33" fmla="*/ 973 h 1317"/>
                <a:gd name="T34" fmla="*/ 810 w 2615"/>
                <a:gd name="T35" fmla="*/ 1032 h 1317"/>
                <a:gd name="T36" fmla="*/ 855 w 2615"/>
                <a:gd name="T37" fmla="*/ 1090 h 1317"/>
                <a:gd name="T38" fmla="*/ 901 w 2615"/>
                <a:gd name="T39" fmla="*/ 1149 h 1317"/>
                <a:gd name="T40" fmla="*/ 948 w 2615"/>
                <a:gd name="T41" fmla="*/ 1208 h 1317"/>
                <a:gd name="T42" fmla="*/ 994 w 2615"/>
                <a:gd name="T43" fmla="*/ 1266 h 1317"/>
                <a:gd name="T44" fmla="*/ 1040 w 2615"/>
                <a:gd name="T45" fmla="*/ 1317 h 1317"/>
                <a:gd name="T46" fmla="*/ 1085 w 2615"/>
                <a:gd name="T47" fmla="*/ 1317 h 1317"/>
                <a:gd name="T48" fmla="*/ 1131 w 2615"/>
                <a:gd name="T49" fmla="*/ 1317 h 1317"/>
                <a:gd name="T50" fmla="*/ 1178 w 2615"/>
                <a:gd name="T51" fmla="*/ 1317 h 1317"/>
                <a:gd name="T52" fmla="*/ 1224 w 2615"/>
                <a:gd name="T53" fmla="*/ 1317 h 1317"/>
                <a:gd name="T54" fmla="*/ 1270 w 2615"/>
                <a:gd name="T55" fmla="*/ 1317 h 1317"/>
                <a:gd name="T56" fmla="*/ 1315 w 2615"/>
                <a:gd name="T57" fmla="*/ 1317 h 1317"/>
                <a:gd name="T58" fmla="*/ 1361 w 2615"/>
                <a:gd name="T59" fmla="*/ 1317 h 1317"/>
                <a:gd name="T60" fmla="*/ 1407 w 2615"/>
                <a:gd name="T61" fmla="*/ 1317 h 1317"/>
                <a:gd name="T62" fmla="*/ 1454 w 2615"/>
                <a:gd name="T63" fmla="*/ 1317 h 1317"/>
                <a:gd name="T64" fmla="*/ 1500 w 2615"/>
                <a:gd name="T65" fmla="*/ 1317 h 1317"/>
                <a:gd name="T66" fmla="*/ 1545 w 2615"/>
                <a:gd name="T67" fmla="*/ 1317 h 1317"/>
                <a:gd name="T68" fmla="*/ 1591 w 2615"/>
                <a:gd name="T69" fmla="*/ 1317 h 1317"/>
                <a:gd name="T70" fmla="*/ 1637 w 2615"/>
                <a:gd name="T71" fmla="*/ 1317 h 1317"/>
                <a:gd name="T72" fmla="*/ 1683 w 2615"/>
                <a:gd name="T73" fmla="*/ 1317 h 1317"/>
                <a:gd name="T74" fmla="*/ 1730 w 2615"/>
                <a:gd name="T75" fmla="*/ 1317 h 1317"/>
                <a:gd name="T76" fmla="*/ 1775 w 2615"/>
                <a:gd name="T77" fmla="*/ 1317 h 1317"/>
                <a:gd name="T78" fmla="*/ 1821 w 2615"/>
                <a:gd name="T79" fmla="*/ 1317 h 1317"/>
                <a:gd name="T80" fmla="*/ 1867 w 2615"/>
                <a:gd name="T81" fmla="*/ 1317 h 1317"/>
                <a:gd name="T82" fmla="*/ 1913 w 2615"/>
                <a:gd name="T83" fmla="*/ 1317 h 1317"/>
                <a:gd name="T84" fmla="*/ 1959 w 2615"/>
                <a:gd name="T85" fmla="*/ 1317 h 1317"/>
                <a:gd name="T86" fmla="*/ 2005 w 2615"/>
                <a:gd name="T87" fmla="*/ 1317 h 1317"/>
                <a:gd name="T88" fmla="*/ 2051 w 2615"/>
                <a:gd name="T89" fmla="*/ 1317 h 1317"/>
                <a:gd name="T90" fmla="*/ 2097 w 2615"/>
                <a:gd name="T91" fmla="*/ 1317 h 1317"/>
                <a:gd name="T92" fmla="*/ 2143 w 2615"/>
                <a:gd name="T93" fmla="*/ 1317 h 1317"/>
                <a:gd name="T94" fmla="*/ 2189 w 2615"/>
                <a:gd name="T95" fmla="*/ 1317 h 1317"/>
                <a:gd name="T96" fmla="*/ 2235 w 2615"/>
                <a:gd name="T97" fmla="*/ 1317 h 1317"/>
                <a:gd name="T98" fmla="*/ 2281 w 2615"/>
                <a:gd name="T99" fmla="*/ 1317 h 1317"/>
                <a:gd name="T100" fmla="*/ 2327 w 2615"/>
                <a:gd name="T101" fmla="*/ 1317 h 1317"/>
                <a:gd name="T102" fmla="*/ 2373 w 2615"/>
                <a:gd name="T103" fmla="*/ 1317 h 1317"/>
                <a:gd name="T104" fmla="*/ 2419 w 2615"/>
                <a:gd name="T105" fmla="*/ 1317 h 1317"/>
                <a:gd name="T106" fmla="*/ 2465 w 2615"/>
                <a:gd name="T107" fmla="*/ 1317 h 1317"/>
                <a:gd name="T108" fmla="*/ 2511 w 2615"/>
                <a:gd name="T109" fmla="*/ 1317 h 1317"/>
                <a:gd name="T110" fmla="*/ 2557 w 2615"/>
                <a:gd name="T111" fmla="*/ 1317 h 1317"/>
                <a:gd name="T112" fmla="*/ 2603 w 2615"/>
                <a:gd name="T113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5" h="1317">
                  <a:moveTo>
                    <a:pt x="0" y="0"/>
                  </a:moveTo>
                  <a:lnTo>
                    <a:pt x="5" y="6"/>
                  </a:lnTo>
                  <a:lnTo>
                    <a:pt x="16" y="21"/>
                  </a:lnTo>
                  <a:lnTo>
                    <a:pt x="28" y="36"/>
                  </a:lnTo>
                  <a:lnTo>
                    <a:pt x="39" y="50"/>
                  </a:lnTo>
                  <a:lnTo>
                    <a:pt x="51" y="65"/>
                  </a:lnTo>
                  <a:lnTo>
                    <a:pt x="62" y="80"/>
                  </a:lnTo>
                  <a:lnTo>
                    <a:pt x="74" y="94"/>
                  </a:lnTo>
                  <a:lnTo>
                    <a:pt x="85" y="109"/>
                  </a:lnTo>
                  <a:lnTo>
                    <a:pt x="97" y="123"/>
                  </a:lnTo>
                  <a:lnTo>
                    <a:pt x="108" y="138"/>
                  </a:lnTo>
                  <a:lnTo>
                    <a:pt x="120" y="153"/>
                  </a:lnTo>
                  <a:lnTo>
                    <a:pt x="131" y="167"/>
                  </a:lnTo>
                  <a:lnTo>
                    <a:pt x="143" y="182"/>
                  </a:lnTo>
                  <a:lnTo>
                    <a:pt x="154" y="197"/>
                  </a:lnTo>
                  <a:lnTo>
                    <a:pt x="166" y="212"/>
                  </a:lnTo>
                  <a:lnTo>
                    <a:pt x="177" y="226"/>
                  </a:lnTo>
                  <a:lnTo>
                    <a:pt x="189" y="241"/>
                  </a:lnTo>
                  <a:lnTo>
                    <a:pt x="200" y="255"/>
                  </a:lnTo>
                  <a:lnTo>
                    <a:pt x="212" y="270"/>
                  </a:lnTo>
                  <a:lnTo>
                    <a:pt x="223" y="285"/>
                  </a:lnTo>
                  <a:lnTo>
                    <a:pt x="235" y="299"/>
                  </a:lnTo>
                  <a:lnTo>
                    <a:pt x="246" y="314"/>
                  </a:lnTo>
                  <a:lnTo>
                    <a:pt x="258" y="329"/>
                  </a:lnTo>
                  <a:lnTo>
                    <a:pt x="269" y="343"/>
                  </a:lnTo>
                  <a:lnTo>
                    <a:pt x="281" y="358"/>
                  </a:lnTo>
                  <a:lnTo>
                    <a:pt x="292" y="372"/>
                  </a:lnTo>
                  <a:lnTo>
                    <a:pt x="304" y="387"/>
                  </a:lnTo>
                  <a:lnTo>
                    <a:pt x="315" y="402"/>
                  </a:lnTo>
                  <a:lnTo>
                    <a:pt x="327" y="417"/>
                  </a:lnTo>
                  <a:lnTo>
                    <a:pt x="338" y="431"/>
                  </a:lnTo>
                  <a:lnTo>
                    <a:pt x="349" y="446"/>
                  </a:lnTo>
                  <a:lnTo>
                    <a:pt x="361" y="461"/>
                  </a:lnTo>
                  <a:lnTo>
                    <a:pt x="373" y="475"/>
                  </a:lnTo>
                  <a:lnTo>
                    <a:pt x="384" y="490"/>
                  </a:lnTo>
                  <a:lnTo>
                    <a:pt x="396" y="504"/>
                  </a:lnTo>
                  <a:lnTo>
                    <a:pt x="407" y="519"/>
                  </a:lnTo>
                  <a:lnTo>
                    <a:pt x="419" y="534"/>
                  </a:lnTo>
                  <a:lnTo>
                    <a:pt x="430" y="548"/>
                  </a:lnTo>
                  <a:lnTo>
                    <a:pt x="442" y="563"/>
                  </a:lnTo>
                  <a:lnTo>
                    <a:pt x="453" y="578"/>
                  </a:lnTo>
                  <a:lnTo>
                    <a:pt x="464" y="592"/>
                  </a:lnTo>
                  <a:lnTo>
                    <a:pt x="476" y="607"/>
                  </a:lnTo>
                  <a:lnTo>
                    <a:pt x="488" y="622"/>
                  </a:lnTo>
                  <a:lnTo>
                    <a:pt x="499" y="636"/>
                  </a:lnTo>
                  <a:lnTo>
                    <a:pt x="511" y="651"/>
                  </a:lnTo>
                  <a:lnTo>
                    <a:pt x="522" y="666"/>
                  </a:lnTo>
                  <a:lnTo>
                    <a:pt x="534" y="680"/>
                  </a:lnTo>
                  <a:lnTo>
                    <a:pt x="545" y="695"/>
                  </a:lnTo>
                  <a:lnTo>
                    <a:pt x="557" y="710"/>
                  </a:lnTo>
                  <a:lnTo>
                    <a:pt x="568" y="724"/>
                  </a:lnTo>
                  <a:lnTo>
                    <a:pt x="579" y="739"/>
                  </a:lnTo>
                  <a:lnTo>
                    <a:pt x="591" y="753"/>
                  </a:lnTo>
                  <a:lnTo>
                    <a:pt x="603" y="768"/>
                  </a:lnTo>
                  <a:lnTo>
                    <a:pt x="614" y="783"/>
                  </a:lnTo>
                  <a:lnTo>
                    <a:pt x="625" y="798"/>
                  </a:lnTo>
                  <a:lnTo>
                    <a:pt x="637" y="812"/>
                  </a:lnTo>
                  <a:lnTo>
                    <a:pt x="649" y="827"/>
                  </a:lnTo>
                  <a:lnTo>
                    <a:pt x="660" y="841"/>
                  </a:lnTo>
                  <a:lnTo>
                    <a:pt x="672" y="856"/>
                  </a:lnTo>
                  <a:lnTo>
                    <a:pt x="683" y="871"/>
                  </a:lnTo>
                  <a:lnTo>
                    <a:pt x="695" y="885"/>
                  </a:lnTo>
                  <a:lnTo>
                    <a:pt x="706" y="900"/>
                  </a:lnTo>
                  <a:lnTo>
                    <a:pt x="718" y="915"/>
                  </a:lnTo>
                  <a:lnTo>
                    <a:pt x="729" y="929"/>
                  </a:lnTo>
                  <a:lnTo>
                    <a:pt x="740" y="944"/>
                  </a:lnTo>
                  <a:lnTo>
                    <a:pt x="752" y="959"/>
                  </a:lnTo>
                  <a:lnTo>
                    <a:pt x="764" y="973"/>
                  </a:lnTo>
                  <a:lnTo>
                    <a:pt x="775" y="988"/>
                  </a:lnTo>
                  <a:lnTo>
                    <a:pt x="787" y="1003"/>
                  </a:lnTo>
                  <a:lnTo>
                    <a:pt x="798" y="1017"/>
                  </a:lnTo>
                  <a:lnTo>
                    <a:pt x="810" y="1032"/>
                  </a:lnTo>
                  <a:lnTo>
                    <a:pt x="821" y="1047"/>
                  </a:lnTo>
                  <a:lnTo>
                    <a:pt x="833" y="1061"/>
                  </a:lnTo>
                  <a:lnTo>
                    <a:pt x="844" y="1076"/>
                  </a:lnTo>
                  <a:lnTo>
                    <a:pt x="855" y="1090"/>
                  </a:lnTo>
                  <a:lnTo>
                    <a:pt x="867" y="1105"/>
                  </a:lnTo>
                  <a:lnTo>
                    <a:pt x="879" y="1120"/>
                  </a:lnTo>
                  <a:lnTo>
                    <a:pt x="890" y="1134"/>
                  </a:lnTo>
                  <a:lnTo>
                    <a:pt x="901" y="1149"/>
                  </a:lnTo>
                  <a:lnTo>
                    <a:pt x="913" y="1164"/>
                  </a:lnTo>
                  <a:lnTo>
                    <a:pt x="925" y="1178"/>
                  </a:lnTo>
                  <a:lnTo>
                    <a:pt x="936" y="1193"/>
                  </a:lnTo>
                  <a:lnTo>
                    <a:pt x="948" y="1208"/>
                  </a:lnTo>
                  <a:lnTo>
                    <a:pt x="959" y="1222"/>
                  </a:lnTo>
                  <a:lnTo>
                    <a:pt x="970" y="1237"/>
                  </a:lnTo>
                  <a:lnTo>
                    <a:pt x="982" y="1252"/>
                  </a:lnTo>
                  <a:lnTo>
                    <a:pt x="994" y="1266"/>
                  </a:lnTo>
                  <a:lnTo>
                    <a:pt x="1005" y="1281"/>
                  </a:lnTo>
                  <a:lnTo>
                    <a:pt x="1016" y="1296"/>
                  </a:lnTo>
                  <a:lnTo>
                    <a:pt x="1028" y="1310"/>
                  </a:lnTo>
                  <a:lnTo>
                    <a:pt x="1040" y="1317"/>
                  </a:lnTo>
                  <a:lnTo>
                    <a:pt x="1051" y="1317"/>
                  </a:lnTo>
                  <a:lnTo>
                    <a:pt x="1063" y="1317"/>
                  </a:lnTo>
                  <a:lnTo>
                    <a:pt x="1074" y="1317"/>
                  </a:lnTo>
                  <a:lnTo>
                    <a:pt x="1085" y="1317"/>
                  </a:lnTo>
                  <a:lnTo>
                    <a:pt x="1097" y="1317"/>
                  </a:lnTo>
                  <a:lnTo>
                    <a:pt x="1109" y="1317"/>
                  </a:lnTo>
                  <a:lnTo>
                    <a:pt x="1120" y="1317"/>
                  </a:lnTo>
                  <a:lnTo>
                    <a:pt x="1131" y="1317"/>
                  </a:lnTo>
                  <a:lnTo>
                    <a:pt x="1143" y="1317"/>
                  </a:lnTo>
                  <a:lnTo>
                    <a:pt x="1155" y="1317"/>
                  </a:lnTo>
                  <a:lnTo>
                    <a:pt x="1166" y="1317"/>
                  </a:lnTo>
                  <a:lnTo>
                    <a:pt x="1178" y="1317"/>
                  </a:lnTo>
                  <a:lnTo>
                    <a:pt x="1189" y="1317"/>
                  </a:lnTo>
                  <a:lnTo>
                    <a:pt x="1200" y="1317"/>
                  </a:lnTo>
                  <a:lnTo>
                    <a:pt x="1212" y="1317"/>
                  </a:lnTo>
                  <a:lnTo>
                    <a:pt x="1224" y="1317"/>
                  </a:lnTo>
                  <a:lnTo>
                    <a:pt x="1235" y="1317"/>
                  </a:lnTo>
                  <a:lnTo>
                    <a:pt x="1246" y="1317"/>
                  </a:lnTo>
                  <a:lnTo>
                    <a:pt x="1258" y="1317"/>
                  </a:lnTo>
                  <a:lnTo>
                    <a:pt x="1270" y="1317"/>
                  </a:lnTo>
                  <a:lnTo>
                    <a:pt x="1281" y="1317"/>
                  </a:lnTo>
                  <a:lnTo>
                    <a:pt x="1292" y="1317"/>
                  </a:lnTo>
                  <a:lnTo>
                    <a:pt x="1304" y="1317"/>
                  </a:lnTo>
                  <a:lnTo>
                    <a:pt x="1315" y="1317"/>
                  </a:lnTo>
                  <a:lnTo>
                    <a:pt x="1327" y="1317"/>
                  </a:lnTo>
                  <a:lnTo>
                    <a:pt x="1339" y="1317"/>
                  </a:lnTo>
                  <a:lnTo>
                    <a:pt x="1350" y="1317"/>
                  </a:lnTo>
                  <a:lnTo>
                    <a:pt x="1361" y="1317"/>
                  </a:lnTo>
                  <a:lnTo>
                    <a:pt x="1373" y="1317"/>
                  </a:lnTo>
                  <a:lnTo>
                    <a:pt x="1385" y="1317"/>
                  </a:lnTo>
                  <a:lnTo>
                    <a:pt x="1396" y="1317"/>
                  </a:lnTo>
                  <a:lnTo>
                    <a:pt x="1407" y="1317"/>
                  </a:lnTo>
                  <a:lnTo>
                    <a:pt x="1419" y="1317"/>
                  </a:lnTo>
                  <a:lnTo>
                    <a:pt x="1430" y="1317"/>
                  </a:lnTo>
                  <a:lnTo>
                    <a:pt x="1442" y="1317"/>
                  </a:lnTo>
                  <a:lnTo>
                    <a:pt x="1454" y="1317"/>
                  </a:lnTo>
                  <a:lnTo>
                    <a:pt x="1465" y="1317"/>
                  </a:lnTo>
                  <a:lnTo>
                    <a:pt x="1476" y="1317"/>
                  </a:lnTo>
                  <a:lnTo>
                    <a:pt x="1488" y="1317"/>
                  </a:lnTo>
                  <a:lnTo>
                    <a:pt x="1500" y="1317"/>
                  </a:lnTo>
                  <a:lnTo>
                    <a:pt x="1511" y="1317"/>
                  </a:lnTo>
                  <a:lnTo>
                    <a:pt x="1522" y="1317"/>
                  </a:lnTo>
                  <a:lnTo>
                    <a:pt x="1534" y="1317"/>
                  </a:lnTo>
                  <a:lnTo>
                    <a:pt x="1545" y="1317"/>
                  </a:lnTo>
                  <a:lnTo>
                    <a:pt x="1557" y="1317"/>
                  </a:lnTo>
                  <a:lnTo>
                    <a:pt x="1568" y="1317"/>
                  </a:lnTo>
                  <a:lnTo>
                    <a:pt x="1580" y="1317"/>
                  </a:lnTo>
                  <a:lnTo>
                    <a:pt x="1591" y="1317"/>
                  </a:lnTo>
                  <a:lnTo>
                    <a:pt x="1603" y="1317"/>
                  </a:lnTo>
                  <a:lnTo>
                    <a:pt x="1615" y="1317"/>
                  </a:lnTo>
                  <a:lnTo>
                    <a:pt x="1626" y="1317"/>
                  </a:lnTo>
                  <a:lnTo>
                    <a:pt x="1637" y="1317"/>
                  </a:lnTo>
                  <a:lnTo>
                    <a:pt x="1649" y="1317"/>
                  </a:lnTo>
                  <a:lnTo>
                    <a:pt x="1660" y="1317"/>
                  </a:lnTo>
                  <a:lnTo>
                    <a:pt x="1672" y="1317"/>
                  </a:lnTo>
                  <a:lnTo>
                    <a:pt x="1683" y="1317"/>
                  </a:lnTo>
                  <a:lnTo>
                    <a:pt x="1695" y="1317"/>
                  </a:lnTo>
                  <a:lnTo>
                    <a:pt x="1706" y="1317"/>
                  </a:lnTo>
                  <a:lnTo>
                    <a:pt x="1718" y="1317"/>
                  </a:lnTo>
                  <a:lnTo>
                    <a:pt x="1730" y="1317"/>
                  </a:lnTo>
                  <a:lnTo>
                    <a:pt x="1741" y="1317"/>
                  </a:lnTo>
                  <a:lnTo>
                    <a:pt x="1752" y="1317"/>
                  </a:lnTo>
                  <a:lnTo>
                    <a:pt x="1764" y="1317"/>
                  </a:lnTo>
                  <a:lnTo>
                    <a:pt x="1775" y="1317"/>
                  </a:lnTo>
                  <a:lnTo>
                    <a:pt x="1787" y="1317"/>
                  </a:lnTo>
                  <a:lnTo>
                    <a:pt x="1798" y="1317"/>
                  </a:lnTo>
                  <a:lnTo>
                    <a:pt x="1810" y="1317"/>
                  </a:lnTo>
                  <a:lnTo>
                    <a:pt x="1821" y="1317"/>
                  </a:lnTo>
                  <a:lnTo>
                    <a:pt x="1833" y="1317"/>
                  </a:lnTo>
                  <a:lnTo>
                    <a:pt x="1844" y="1317"/>
                  </a:lnTo>
                  <a:lnTo>
                    <a:pt x="1856" y="1317"/>
                  </a:lnTo>
                  <a:lnTo>
                    <a:pt x="1867" y="1317"/>
                  </a:lnTo>
                  <a:lnTo>
                    <a:pt x="1879" y="1317"/>
                  </a:lnTo>
                  <a:lnTo>
                    <a:pt x="1890" y="1317"/>
                  </a:lnTo>
                  <a:lnTo>
                    <a:pt x="1902" y="1317"/>
                  </a:lnTo>
                  <a:lnTo>
                    <a:pt x="1913" y="1317"/>
                  </a:lnTo>
                  <a:lnTo>
                    <a:pt x="1925" y="1317"/>
                  </a:lnTo>
                  <a:lnTo>
                    <a:pt x="1936" y="1317"/>
                  </a:lnTo>
                  <a:lnTo>
                    <a:pt x="1948" y="1317"/>
                  </a:lnTo>
                  <a:lnTo>
                    <a:pt x="1959" y="1317"/>
                  </a:lnTo>
                  <a:lnTo>
                    <a:pt x="1971" y="1317"/>
                  </a:lnTo>
                  <a:lnTo>
                    <a:pt x="1982" y="1317"/>
                  </a:lnTo>
                  <a:lnTo>
                    <a:pt x="1994" y="1317"/>
                  </a:lnTo>
                  <a:lnTo>
                    <a:pt x="2005" y="1317"/>
                  </a:lnTo>
                  <a:lnTo>
                    <a:pt x="2017" y="1317"/>
                  </a:lnTo>
                  <a:lnTo>
                    <a:pt x="2028" y="1317"/>
                  </a:lnTo>
                  <a:lnTo>
                    <a:pt x="2040" y="1317"/>
                  </a:lnTo>
                  <a:lnTo>
                    <a:pt x="2051" y="1317"/>
                  </a:lnTo>
                  <a:lnTo>
                    <a:pt x="2063" y="1317"/>
                  </a:lnTo>
                  <a:lnTo>
                    <a:pt x="2074" y="1317"/>
                  </a:lnTo>
                  <a:lnTo>
                    <a:pt x="2086" y="1317"/>
                  </a:lnTo>
                  <a:lnTo>
                    <a:pt x="2097" y="1317"/>
                  </a:lnTo>
                  <a:lnTo>
                    <a:pt x="2109" y="1317"/>
                  </a:lnTo>
                  <a:lnTo>
                    <a:pt x="2120" y="1317"/>
                  </a:lnTo>
                  <a:lnTo>
                    <a:pt x="2132" y="1317"/>
                  </a:lnTo>
                  <a:lnTo>
                    <a:pt x="2143" y="1317"/>
                  </a:lnTo>
                  <a:lnTo>
                    <a:pt x="2155" y="1317"/>
                  </a:lnTo>
                  <a:lnTo>
                    <a:pt x="2166" y="1317"/>
                  </a:lnTo>
                  <a:lnTo>
                    <a:pt x="2178" y="1317"/>
                  </a:lnTo>
                  <a:lnTo>
                    <a:pt x="2189" y="1317"/>
                  </a:lnTo>
                  <a:lnTo>
                    <a:pt x="2201" y="1317"/>
                  </a:lnTo>
                  <a:lnTo>
                    <a:pt x="2212" y="1317"/>
                  </a:lnTo>
                  <a:lnTo>
                    <a:pt x="2224" y="1317"/>
                  </a:lnTo>
                  <a:lnTo>
                    <a:pt x="2235" y="1317"/>
                  </a:lnTo>
                  <a:lnTo>
                    <a:pt x="2247" y="1317"/>
                  </a:lnTo>
                  <a:lnTo>
                    <a:pt x="2258" y="1317"/>
                  </a:lnTo>
                  <a:lnTo>
                    <a:pt x="2270" y="1317"/>
                  </a:lnTo>
                  <a:lnTo>
                    <a:pt x="2281" y="1317"/>
                  </a:lnTo>
                  <a:lnTo>
                    <a:pt x="2293" y="1317"/>
                  </a:lnTo>
                  <a:lnTo>
                    <a:pt x="2304" y="1317"/>
                  </a:lnTo>
                  <a:lnTo>
                    <a:pt x="2316" y="1317"/>
                  </a:lnTo>
                  <a:lnTo>
                    <a:pt x="2327" y="1317"/>
                  </a:lnTo>
                  <a:lnTo>
                    <a:pt x="2339" y="1317"/>
                  </a:lnTo>
                  <a:lnTo>
                    <a:pt x="2350" y="1317"/>
                  </a:lnTo>
                  <a:lnTo>
                    <a:pt x="2362" y="1317"/>
                  </a:lnTo>
                  <a:lnTo>
                    <a:pt x="2373" y="1317"/>
                  </a:lnTo>
                  <a:lnTo>
                    <a:pt x="2385" y="1317"/>
                  </a:lnTo>
                  <a:lnTo>
                    <a:pt x="2396" y="1317"/>
                  </a:lnTo>
                  <a:lnTo>
                    <a:pt x="2408" y="1317"/>
                  </a:lnTo>
                  <a:lnTo>
                    <a:pt x="2419" y="1317"/>
                  </a:lnTo>
                  <a:lnTo>
                    <a:pt x="2431" y="1317"/>
                  </a:lnTo>
                  <a:lnTo>
                    <a:pt x="2442" y="1317"/>
                  </a:lnTo>
                  <a:lnTo>
                    <a:pt x="2454" y="1317"/>
                  </a:lnTo>
                  <a:lnTo>
                    <a:pt x="2465" y="1317"/>
                  </a:lnTo>
                  <a:lnTo>
                    <a:pt x="2477" y="1317"/>
                  </a:lnTo>
                  <a:lnTo>
                    <a:pt x="2488" y="1317"/>
                  </a:lnTo>
                  <a:lnTo>
                    <a:pt x="2500" y="1317"/>
                  </a:lnTo>
                  <a:lnTo>
                    <a:pt x="2511" y="1317"/>
                  </a:lnTo>
                  <a:lnTo>
                    <a:pt x="2523" y="1317"/>
                  </a:lnTo>
                  <a:lnTo>
                    <a:pt x="2534" y="1317"/>
                  </a:lnTo>
                  <a:lnTo>
                    <a:pt x="2546" y="1317"/>
                  </a:lnTo>
                  <a:lnTo>
                    <a:pt x="2557" y="1317"/>
                  </a:lnTo>
                  <a:lnTo>
                    <a:pt x="2569" y="1317"/>
                  </a:lnTo>
                  <a:lnTo>
                    <a:pt x="2580" y="1317"/>
                  </a:lnTo>
                  <a:lnTo>
                    <a:pt x="2592" y="1317"/>
                  </a:lnTo>
                  <a:lnTo>
                    <a:pt x="2603" y="1317"/>
                  </a:lnTo>
                  <a:lnTo>
                    <a:pt x="2615" y="1317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49">
              <a:extLst>
                <a:ext uri="{FF2B5EF4-FFF2-40B4-BE49-F238E27FC236}">
                  <a16:creationId xmlns:a16="http://schemas.microsoft.com/office/drawing/2014/main" id="{7429D6C0-F578-8EE5-BCBC-43B3494C71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0537" y="928688"/>
              <a:ext cx="6742113" cy="2093913"/>
            </a:xfrm>
            <a:custGeom>
              <a:avLst/>
              <a:gdLst>
                <a:gd name="T0" fmla="*/ 115 w 4247"/>
                <a:gd name="T1" fmla="*/ 93 h 1319"/>
                <a:gd name="T2" fmla="*/ 115 w 4247"/>
                <a:gd name="T3" fmla="*/ 93 h 1319"/>
                <a:gd name="T4" fmla="*/ 231 w 4247"/>
                <a:gd name="T5" fmla="*/ 177 h 1319"/>
                <a:gd name="T6" fmla="*/ 231 w 4247"/>
                <a:gd name="T7" fmla="*/ 177 h 1319"/>
                <a:gd name="T8" fmla="*/ 346 w 4247"/>
                <a:gd name="T9" fmla="*/ 260 h 1319"/>
                <a:gd name="T10" fmla="*/ 346 w 4247"/>
                <a:gd name="T11" fmla="*/ 260 h 1319"/>
                <a:gd name="T12" fmla="*/ 463 w 4247"/>
                <a:gd name="T13" fmla="*/ 343 h 1319"/>
                <a:gd name="T14" fmla="*/ 463 w 4247"/>
                <a:gd name="T15" fmla="*/ 343 h 1319"/>
                <a:gd name="T16" fmla="*/ 580 w 4247"/>
                <a:gd name="T17" fmla="*/ 425 h 1319"/>
                <a:gd name="T18" fmla="*/ 580 w 4247"/>
                <a:gd name="T19" fmla="*/ 425 h 1319"/>
                <a:gd name="T20" fmla="*/ 697 w 4247"/>
                <a:gd name="T21" fmla="*/ 506 h 1319"/>
                <a:gd name="T22" fmla="*/ 697 w 4247"/>
                <a:gd name="T23" fmla="*/ 506 h 1319"/>
                <a:gd name="T24" fmla="*/ 815 w 4247"/>
                <a:gd name="T25" fmla="*/ 586 h 1319"/>
                <a:gd name="T26" fmla="*/ 815 w 4247"/>
                <a:gd name="T27" fmla="*/ 586 h 1319"/>
                <a:gd name="T28" fmla="*/ 934 w 4247"/>
                <a:gd name="T29" fmla="*/ 665 h 1319"/>
                <a:gd name="T30" fmla="*/ 934 w 4247"/>
                <a:gd name="T31" fmla="*/ 665 h 1319"/>
                <a:gd name="T32" fmla="*/ 1054 w 4247"/>
                <a:gd name="T33" fmla="*/ 743 h 1319"/>
                <a:gd name="T34" fmla="*/ 1054 w 4247"/>
                <a:gd name="T35" fmla="*/ 743 h 1319"/>
                <a:gd name="T36" fmla="*/ 1175 w 4247"/>
                <a:gd name="T37" fmla="*/ 818 h 1319"/>
                <a:gd name="T38" fmla="*/ 1175 w 4247"/>
                <a:gd name="T39" fmla="*/ 818 h 1319"/>
                <a:gd name="T40" fmla="*/ 1297 w 4247"/>
                <a:gd name="T41" fmla="*/ 892 h 1319"/>
                <a:gd name="T42" fmla="*/ 1390 w 4247"/>
                <a:gd name="T43" fmla="*/ 945 h 1319"/>
                <a:gd name="T44" fmla="*/ 1458 w 4247"/>
                <a:gd name="T45" fmla="*/ 969 h 1319"/>
                <a:gd name="T46" fmla="*/ 1490 w 4247"/>
                <a:gd name="T47" fmla="*/ 986 h 1319"/>
                <a:gd name="T48" fmla="*/ 1547 w 4247"/>
                <a:gd name="T49" fmla="*/ 1030 h 1319"/>
                <a:gd name="T50" fmla="*/ 1676 w 4247"/>
                <a:gd name="T51" fmla="*/ 1092 h 1319"/>
                <a:gd name="T52" fmla="*/ 1762 w 4247"/>
                <a:gd name="T53" fmla="*/ 1131 h 1319"/>
                <a:gd name="T54" fmla="*/ 1807 w 4247"/>
                <a:gd name="T55" fmla="*/ 1149 h 1319"/>
                <a:gd name="T56" fmla="*/ 1879 w 4247"/>
                <a:gd name="T57" fmla="*/ 1178 h 1319"/>
                <a:gd name="T58" fmla="*/ 1941 w 4247"/>
                <a:gd name="T59" fmla="*/ 1199 h 1319"/>
                <a:gd name="T60" fmla="*/ 2043 w 4247"/>
                <a:gd name="T61" fmla="*/ 1230 h 1319"/>
                <a:gd name="T62" fmla="*/ 2115 w 4247"/>
                <a:gd name="T63" fmla="*/ 1238 h 1319"/>
                <a:gd name="T64" fmla="*/ 2149 w 4247"/>
                <a:gd name="T65" fmla="*/ 1245 h 1319"/>
                <a:gd name="T66" fmla="*/ 2231 w 4247"/>
                <a:gd name="T67" fmla="*/ 1262 h 1319"/>
                <a:gd name="T68" fmla="*/ 2290 w 4247"/>
                <a:gd name="T69" fmla="*/ 1271 h 1319"/>
                <a:gd name="T70" fmla="*/ 2359 w 4247"/>
                <a:gd name="T71" fmla="*/ 1292 h 1319"/>
                <a:gd name="T72" fmla="*/ 2431 w 4247"/>
                <a:gd name="T73" fmla="*/ 1288 h 1319"/>
                <a:gd name="T74" fmla="*/ 2501 w 4247"/>
                <a:gd name="T75" fmla="*/ 1305 h 1319"/>
                <a:gd name="T76" fmla="*/ 2573 w 4247"/>
                <a:gd name="T77" fmla="*/ 1297 h 1319"/>
                <a:gd name="T78" fmla="*/ 2643 w 4247"/>
                <a:gd name="T79" fmla="*/ 1311 h 1319"/>
                <a:gd name="T80" fmla="*/ 2786 w 4247"/>
                <a:gd name="T81" fmla="*/ 1314 h 1319"/>
                <a:gd name="T82" fmla="*/ 2786 w 4247"/>
                <a:gd name="T83" fmla="*/ 1314 h 1319"/>
                <a:gd name="T84" fmla="*/ 2929 w 4247"/>
                <a:gd name="T85" fmla="*/ 1315 h 1319"/>
                <a:gd name="T86" fmla="*/ 3036 w 4247"/>
                <a:gd name="T87" fmla="*/ 1316 h 1319"/>
                <a:gd name="T88" fmla="*/ 3107 w 4247"/>
                <a:gd name="T89" fmla="*/ 1304 h 1319"/>
                <a:gd name="T90" fmla="*/ 3178 w 4247"/>
                <a:gd name="T91" fmla="*/ 1304 h 1319"/>
                <a:gd name="T92" fmla="*/ 3249 w 4247"/>
                <a:gd name="T93" fmla="*/ 1305 h 1319"/>
                <a:gd name="T94" fmla="*/ 3285 w 4247"/>
                <a:gd name="T95" fmla="*/ 1305 h 1319"/>
                <a:gd name="T96" fmla="*/ 3356 w 4247"/>
                <a:gd name="T97" fmla="*/ 1317 h 1319"/>
                <a:gd name="T98" fmla="*/ 3499 w 4247"/>
                <a:gd name="T99" fmla="*/ 1317 h 1319"/>
                <a:gd name="T100" fmla="*/ 3499 w 4247"/>
                <a:gd name="T101" fmla="*/ 1317 h 1319"/>
                <a:gd name="T102" fmla="*/ 3641 w 4247"/>
                <a:gd name="T103" fmla="*/ 1317 h 1319"/>
                <a:gd name="T104" fmla="*/ 3740 w 4247"/>
                <a:gd name="T105" fmla="*/ 1318 h 1319"/>
                <a:gd name="T106" fmla="*/ 3784 w 4247"/>
                <a:gd name="T107" fmla="*/ 1318 h 1319"/>
                <a:gd name="T108" fmla="*/ 3857 w 4247"/>
                <a:gd name="T109" fmla="*/ 1318 h 1319"/>
                <a:gd name="T110" fmla="*/ 3927 w 4247"/>
                <a:gd name="T111" fmla="*/ 1318 h 1319"/>
                <a:gd name="T112" fmla="*/ 4034 w 4247"/>
                <a:gd name="T113" fmla="*/ 1318 h 1319"/>
                <a:gd name="T114" fmla="*/ 4105 w 4247"/>
                <a:gd name="T115" fmla="*/ 1318 h 1319"/>
                <a:gd name="T116" fmla="*/ 4176 w 4247"/>
                <a:gd name="T117" fmla="*/ 1318 h 1319"/>
                <a:gd name="T118" fmla="*/ 4247 w 4247"/>
                <a:gd name="T119" fmla="*/ 1307 h 1319"/>
                <a:gd name="T120" fmla="*/ 36 w 4247"/>
                <a:gd name="T121" fmla="*/ 21 h 1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47" h="1319">
                  <a:moveTo>
                    <a:pt x="57" y="51"/>
                  </a:moveTo>
                  <a:lnTo>
                    <a:pt x="86" y="72"/>
                  </a:lnTo>
                  <a:lnTo>
                    <a:pt x="93" y="63"/>
                  </a:lnTo>
                  <a:lnTo>
                    <a:pt x="64" y="42"/>
                  </a:lnTo>
                  <a:lnTo>
                    <a:pt x="57" y="51"/>
                  </a:lnTo>
                  <a:close/>
                  <a:moveTo>
                    <a:pt x="115" y="93"/>
                  </a:moveTo>
                  <a:lnTo>
                    <a:pt x="135" y="108"/>
                  </a:lnTo>
                  <a:lnTo>
                    <a:pt x="144" y="114"/>
                  </a:lnTo>
                  <a:lnTo>
                    <a:pt x="151" y="105"/>
                  </a:lnTo>
                  <a:lnTo>
                    <a:pt x="142" y="98"/>
                  </a:lnTo>
                  <a:lnTo>
                    <a:pt x="122" y="84"/>
                  </a:lnTo>
                  <a:lnTo>
                    <a:pt x="115" y="93"/>
                  </a:lnTo>
                  <a:close/>
                  <a:moveTo>
                    <a:pt x="173" y="135"/>
                  </a:moveTo>
                  <a:lnTo>
                    <a:pt x="202" y="156"/>
                  </a:lnTo>
                  <a:lnTo>
                    <a:pt x="209" y="147"/>
                  </a:lnTo>
                  <a:lnTo>
                    <a:pt x="180" y="126"/>
                  </a:lnTo>
                  <a:lnTo>
                    <a:pt x="173" y="135"/>
                  </a:lnTo>
                  <a:close/>
                  <a:moveTo>
                    <a:pt x="231" y="177"/>
                  </a:moveTo>
                  <a:lnTo>
                    <a:pt x="251" y="192"/>
                  </a:lnTo>
                  <a:lnTo>
                    <a:pt x="259" y="198"/>
                  </a:lnTo>
                  <a:lnTo>
                    <a:pt x="266" y="188"/>
                  </a:lnTo>
                  <a:lnTo>
                    <a:pt x="258" y="182"/>
                  </a:lnTo>
                  <a:lnTo>
                    <a:pt x="238" y="168"/>
                  </a:lnTo>
                  <a:lnTo>
                    <a:pt x="231" y="177"/>
                  </a:lnTo>
                  <a:close/>
                  <a:moveTo>
                    <a:pt x="289" y="219"/>
                  </a:moveTo>
                  <a:lnTo>
                    <a:pt x="318" y="240"/>
                  </a:lnTo>
                  <a:lnTo>
                    <a:pt x="324" y="230"/>
                  </a:lnTo>
                  <a:lnTo>
                    <a:pt x="295" y="209"/>
                  </a:lnTo>
                  <a:lnTo>
                    <a:pt x="289" y="219"/>
                  </a:lnTo>
                  <a:close/>
                  <a:moveTo>
                    <a:pt x="346" y="260"/>
                  </a:moveTo>
                  <a:lnTo>
                    <a:pt x="367" y="275"/>
                  </a:lnTo>
                  <a:lnTo>
                    <a:pt x="375" y="281"/>
                  </a:lnTo>
                  <a:lnTo>
                    <a:pt x="382" y="271"/>
                  </a:lnTo>
                  <a:lnTo>
                    <a:pt x="374" y="265"/>
                  </a:lnTo>
                  <a:lnTo>
                    <a:pt x="353" y="251"/>
                  </a:lnTo>
                  <a:lnTo>
                    <a:pt x="346" y="260"/>
                  </a:lnTo>
                  <a:close/>
                  <a:moveTo>
                    <a:pt x="404" y="302"/>
                  </a:moveTo>
                  <a:lnTo>
                    <a:pt x="434" y="322"/>
                  </a:lnTo>
                  <a:lnTo>
                    <a:pt x="440" y="313"/>
                  </a:lnTo>
                  <a:lnTo>
                    <a:pt x="411" y="292"/>
                  </a:lnTo>
                  <a:lnTo>
                    <a:pt x="404" y="302"/>
                  </a:lnTo>
                  <a:close/>
                  <a:moveTo>
                    <a:pt x="463" y="343"/>
                  </a:moveTo>
                  <a:lnTo>
                    <a:pt x="483" y="357"/>
                  </a:lnTo>
                  <a:lnTo>
                    <a:pt x="492" y="364"/>
                  </a:lnTo>
                  <a:lnTo>
                    <a:pt x="499" y="354"/>
                  </a:lnTo>
                  <a:lnTo>
                    <a:pt x="490" y="348"/>
                  </a:lnTo>
                  <a:lnTo>
                    <a:pt x="470" y="333"/>
                  </a:lnTo>
                  <a:lnTo>
                    <a:pt x="463" y="343"/>
                  </a:lnTo>
                  <a:close/>
                  <a:moveTo>
                    <a:pt x="521" y="384"/>
                  </a:moveTo>
                  <a:lnTo>
                    <a:pt x="550" y="405"/>
                  </a:lnTo>
                  <a:lnTo>
                    <a:pt x="557" y="395"/>
                  </a:lnTo>
                  <a:lnTo>
                    <a:pt x="528" y="374"/>
                  </a:lnTo>
                  <a:lnTo>
                    <a:pt x="521" y="384"/>
                  </a:lnTo>
                  <a:close/>
                  <a:moveTo>
                    <a:pt x="580" y="425"/>
                  </a:moveTo>
                  <a:lnTo>
                    <a:pt x="600" y="439"/>
                  </a:lnTo>
                  <a:lnTo>
                    <a:pt x="609" y="445"/>
                  </a:lnTo>
                  <a:lnTo>
                    <a:pt x="615" y="436"/>
                  </a:lnTo>
                  <a:lnTo>
                    <a:pt x="606" y="429"/>
                  </a:lnTo>
                  <a:lnTo>
                    <a:pt x="586" y="415"/>
                  </a:lnTo>
                  <a:lnTo>
                    <a:pt x="580" y="425"/>
                  </a:lnTo>
                  <a:close/>
                  <a:moveTo>
                    <a:pt x="638" y="466"/>
                  </a:moveTo>
                  <a:lnTo>
                    <a:pt x="668" y="486"/>
                  </a:lnTo>
                  <a:lnTo>
                    <a:pt x="674" y="476"/>
                  </a:lnTo>
                  <a:lnTo>
                    <a:pt x="645" y="456"/>
                  </a:lnTo>
                  <a:lnTo>
                    <a:pt x="638" y="466"/>
                  </a:lnTo>
                  <a:close/>
                  <a:moveTo>
                    <a:pt x="697" y="506"/>
                  </a:moveTo>
                  <a:lnTo>
                    <a:pt x="716" y="519"/>
                  </a:lnTo>
                  <a:lnTo>
                    <a:pt x="726" y="526"/>
                  </a:lnTo>
                  <a:lnTo>
                    <a:pt x="733" y="516"/>
                  </a:lnTo>
                  <a:lnTo>
                    <a:pt x="722" y="509"/>
                  </a:lnTo>
                  <a:lnTo>
                    <a:pt x="704" y="496"/>
                  </a:lnTo>
                  <a:lnTo>
                    <a:pt x="697" y="506"/>
                  </a:lnTo>
                  <a:close/>
                  <a:moveTo>
                    <a:pt x="756" y="546"/>
                  </a:moveTo>
                  <a:lnTo>
                    <a:pt x="786" y="566"/>
                  </a:lnTo>
                  <a:lnTo>
                    <a:pt x="792" y="556"/>
                  </a:lnTo>
                  <a:lnTo>
                    <a:pt x="762" y="536"/>
                  </a:lnTo>
                  <a:lnTo>
                    <a:pt x="756" y="546"/>
                  </a:lnTo>
                  <a:close/>
                  <a:moveTo>
                    <a:pt x="815" y="586"/>
                  </a:moveTo>
                  <a:lnTo>
                    <a:pt x="832" y="598"/>
                  </a:lnTo>
                  <a:lnTo>
                    <a:pt x="845" y="606"/>
                  </a:lnTo>
                  <a:lnTo>
                    <a:pt x="851" y="596"/>
                  </a:lnTo>
                  <a:lnTo>
                    <a:pt x="839" y="588"/>
                  </a:lnTo>
                  <a:lnTo>
                    <a:pt x="822" y="576"/>
                  </a:lnTo>
                  <a:lnTo>
                    <a:pt x="815" y="586"/>
                  </a:lnTo>
                  <a:close/>
                  <a:moveTo>
                    <a:pt x="874" y="626"/>
                  </a:moveTo>
                  <a:lnTo>
                    <a:pt x="904" y="645"/>
                  </a:lnTo>
                  <a:lnTo>
                    <a:pt x="911" y="636"/>
                  </a:lnTo>
                  <a:lnTo>
                    <a:pt x="881" y="616"/>
                  </a:lnTo>
                  <a:lnTo>
                    <a:pt x="874" y="626"/>
                  </a:lnTo>
                  <a:close/>
                  <a:moveTo>
                    <a:pt x="934" y="665"/>
                  </a:moveTo>
                  <a:lnTo>
                    <a:pt x="948" y="675"/>
                  </a:lnTo>
                  <a:lnTo>
                    <a:pt x="964" y="685"/>
                  </a:lnTo>
                  <a:lnTo>
                    <a:pt x="970" y="675"/>
                  </a:lnTo>
                  <a:lnTo>
                    <a:pt x="955" y="665"/>
                  </a:lnTo>
                  <a:lnTo>
                    <a:pt x="940" y="655"/>
                  </a:lnTo>
                  <a:lnTo>
                    <a:pt x="934" y="665"/>
                  </a:lnTo>
                  <a:close/>
                  <a:moveTo>
                    <a:pt x="994" y="704"/>
                  </a:moveTo>
                  <a:lnTo>
                    <a:pt x="1024" y="723"/>
                  </a:lnTo>
                  <a:lnTo>
                    <a:pt x="1030" y="713"/>
                  </a:lnTo>
                  <a:lnTo>
                    <a:pt x="1000" y="694"/>
                  </a:lnTo>
                  <a:lnTo>
                    <a:pt x="994" y="704"/>
                  </a:lnTo>
                  <a:close/>
                  <a:moveTo>
                    <a:pt x="1054" y="743"/>
                  </a:moveTo>
                  <a:lnTo>
                    <a:pt x="1064" y="749"/>
                  </a:lnTo>
                  <a:lnTo>
                    <a:pt x="1084" y="762"/>
                  </a:lnTo>
                  <a:lnTo>
                    <a:pt x="1090" y="752"/>
                  </a:lnTo>
                  <a:lnTo>
                    <a:pt x="1071" y="739"/>
                  </a:lnTo>
                  <a:lnTo>
                    <a:pt x="1060" y="733"/>
                  </a:lnTo>
                  <a:lnTo>
                    <a:pt x="1054" y="743"/>
                  </a:lnTo>
                  <a:close/>
                  <a:moveTo>
                    <a:pt x="1114" y="781"/>
                  </a:moveTo>
                  <a:lnTo>
                    <a:pt x="1145" y="799"/>
                  </a:lnTo>
                  <a:lnTo>
                    <a:pt x="1151" y="789"/>
                  </a:lnTo>
                  <a:lnTo>
                    <a:pt x="1121" y="770"/>
                  </a:lnTo>
                  <a:lnTo>
                    <a:pt x="1114" y="781"/>
                  </a:lnTo>
                  <a:close/>
                  <a:moveTo>
                    <a:pt x="1175" y="818"/>
                  </a:moveTo>
                  <a:lnTo>
                    <a:pt x="1181" y="822"/>
                  </a:lnTo>
                  <a:lnTo>
                    <a:pt x="1206" y="837"/>
                  </a:lnTo>
                  <a:lnTo>
                    <a:pt x="1211" y="827"/>
                  </a:lnTo>
                  <a:lnTo>
                    <a:pt x="1187" y="812"/>
                  </a:lnTo>
                  <a:lnTo>
                    <a:pt x="1181" y="808"/>
                  </a:lnTo>
                  <a:lnTo>
                    <a:pt x="1175" y="818"/>
                  </a:lnTo>
                  <a:close/>
                  <a:moveTo>
                    <a:pt x="1236" y="855"/>
                  </a:moveTo>
                  <a:lnTo>
                    <a:pt x="1267" y="873"/>
                  </a:lnTo>
                  <a:lnTo>
                    <a:pt x="1273" y="863"/>
                  </a:lnTo>
                  <a:lnTo>
                    <a:pt x="1242" y="845"/>
                  </a:lnTo>
                  <a:lnTo>
                    <a:pt x="1236" y="855"/>
                  </a:lnTo>
                  <a:close/>
                  <a:moveTo>
                    <a:pt x="1297" y="892"/>
                  </a:moveTo>
                  <a:lnTo>
                    <a:pt x="1328" y="909"/>
                  </a:lnTo>
                  <a:lnTo>
                    <a:pt x="1334" y="899"/>
                  </a:lnTo>
                  <a:lnTo>
                    <a:pt x="1303" y="882"/>
                  </a:lnTo>
                  <a:lnTo>
                    <a:pt x="1297" y="892"/>
                  </a:lnTo>
                  <a:close/>
                  <a:moveTo>
                    <a:pt x="1359" y="927"/>
                  </a:moveTo>
                  <a:lnTo>
                    <a:pt x="1390" y="945"/>
                  </a:lnTo>
                  <a:lnTo>
                    <a:pt x="1396" y="935"/>
                  </a:lnTo>
                  <a:lnTo>
                    <a:pt x="1365" y="917"/>
                  </a:lnTo>
                  <a:lnTo>
                    <a:pt x="1359" y="927"/>
                  </a:lnTo>
                  <a:close/>
                  <a:moveTo>
                    <a:pt x="1421" y="962"/>
                  </a:moveTo>
                  <a:lnTo>
                    <a:pt x="1453" y="979"/>
                  </a:lnTo>
                  <a:lnTo>
                    <a:pt x="1458" y="969"/>
                  </a:lnTo>
                  <a:lnTo>
                    <a:pt x="1427" y="952"/>
                  </a:lnTo>
                  <a:lnTo>
                    <a:pt x="1421" y="962"/>
                  </a:lnTo>
                  <a:close/>
                  <a:moveTo>
                    <a:pt x="1484" y="996"/>
                  </a:moveTo>
                  <a:lnTo>
                    <a:pt x="1515" y="1013"/>
                  </a:lnTo>
                  <a:lnTo>
                    <a:pt x="1521" y="1003"/>
                  </a:lnTo>
                  <a:lnTo>
                    <a:pt x="1490" y="986"/>
                  </a:lnTo>
                  <a:lnTo>
                    <a:pt x="1484" y="996"/>
                  </a:lnTo>
                  <a:close/>
                  <a:moveTo>
                    <a:pt x="1547" y="1030"/>
                  </a:moveTo>
                  <a:lnTo>
                    <a:pt x="1579" y="1046"/>
                  </a:lnTo>
                  <a:lnTo>
                    <a:pt x="1585" y="1035"/>
                  </a:lnTo>
                  <a:lnTo>
                    <a:pt x="1553" y="1019"/>
                  </a:lnTo>
                  <a:lnTo>
                    <a:pt x="1547" y="1030"/>
                  </a:lnTo>
                  <a:close/>
                  <a:moveTo>
                    <a:pt x="1611" y="1061"/>
                  </a:moveTo>
                  <a:lnTo>
                    <a:pt x="1643" y="1077"/>
                  </a:lnTo>
                  <a:lnTo>
                    <a:pt x="1648" y="1067"/>
                  </a:lnTo>
                  <a:lnTo>
                    <a:pt x="1617" y="1051"/>
                  </a:lnTo>
                  <a:lnTo>
                    <a:pt x="1611" y="1061"/>
                  </a:lnTo>
                  <a:close/>
                  <a:moveTo>
                    <a:pt x="1676" y="1092"/>
                  </a:moveTo>
                  <a:lnTo>
                    <a:pt x="1708" y="1107"/>
                  </a:lnTo>
                  <a:lnTo>
                    <a:pt x="1713" y="1096"/>
                  </a:lnTo>
                  <a:lnTo>
                    <a:pt x="1681" y="1081"/>
                  </a:lnTo>
                  <a:lnTo>
                    <a:pt x="1676" y="1092"/>
                  </a:lnTo>
                  <a:close/>
                  <a:moveTo>
                    <a:pt x="1741" y="1121"/>
                  </a:moveTo>
                  <a:lnTo>
                    <a:pt x="1762" y="1131"/>
                  </a:lnTo>
                  <a:lnTo>
                    <a:pt x="1774" y="1136"/>
                  </a:lnTo>
                  <a:lnTo>
                    <a:pt x="1778" y="1125"/>
                  </a:lnTo>
                  <a:lnTo>
                    <a:pt x="1767" y="1120"/>
                  </a:lnTo>
                  <a:lnTo>
                    <a:pt x="1746" y="1111"/>
                  </a:lnTo>
                  <a:lnTo>
                    <a:pt x="1741" y="1121"/>
                  </a:lnTo>
                  <a:close/>
                  <a:moveTo>
                    <a:pt x="1807" y="1149"/>
                  </a:moveTo>
                  <a:lnTo>
                    <a:pt x="1840" y="1162"/>
                  </a:lnTo>
                  <a:lnTo>
                    <a:pt x="1844" y="1151"/>
                  </a:lnTo>
                  <a:lnTo>
                    <a:pt x="1811" y="1138"/>
                  </a:lnTo>
                  <a:lnTo>
                    <a:pt x="1807" y="1149"/>
                  </a:lnTo>
                  <a:close/>
                  <a:moveTo>
                    <a:pt x="1873" y="1176"/>
                  </a:moveTo>
                  <a:lnTo>
                    <a:pt x="1879" y="1178"/>
                  </a:lnTo>
                  <a:lnTo>
                    <a:pt x="1907" y="1187"/>
                  </a:lnTo>
                  <a:lnTo>
                    <a:pt x="1911" y="1176"/>
                  </a:lnTo>
                  <a:lnTo>
                    <a:pt x="1883" y="1167"/>
                  </a:lnTo>
                  <a:lnTo>
                    <a:pt x="1877" y="1164"/>
                  </a:lnTo>
                  <a:lnTo>
                    <a:pt x="1873" y="1176"/>
                  </a:lnTo>
                  <a:close/>
                  <a:moveTo>
                    <a:pt x="1941" y="1199"/>
                  </a:moveTo>
                  <a:lnTo>
                    <a:pt x="1975" y="1210"/>
                  </a:lnTo>
                  <a:lnTo>
                    <a:pt x="1978" y="1199"/>
                  </a:lnTo>
                  <a:lnTo>
                    <a:pt x="1945" y="1188"/>
                  </a:lnTo>
                  <a:lnTo>
                    <a:pt x="1941" y="1199"/>
                  </a:lnTo>
                  <a:close/>
                  <a:moveTo>
                    <a:pt x="2009" y="1221"/>
                  </a:moveTo>
                  <a:lnTo>
                    <a:pt x="2043" y="1230"/>
                  </a:lnTo>
                  <a:lnTo>
                    <a:pt x="2046" y="1219"/>
                  </a:lnTo>
                  <a:lnTo>
                    <a:pt x="2012" y="1210"/>
                  </a:lnTo>
                  <a:lnTo>
                    <a:pt x="2009" y="1221"/>
                  </a:lnTo>
                  <a:close/>
                  <a:moveTo>
                    <a:pt x="2078" y="1240"/>
                  </a:moveTo>
                  <a:lnTo>
                    <a:pt x="2112" y="1249"/>
                  </a:lnTo>
                  <a:lnTo>
                    <a:pt x="2115" y="1238"/>
                  </a:lnTo>
                  <a:lnTo>
                    <a:pt x="2081" y="1229"/>
                  </a:lnTo>
                  <a:lnTo>
                    <a:pt x="2078" y="1240"/>
                  </a:lnTo>
                  <a:close/>
                  <a:moveTo>
                    <a:pt x="2147" y="1257"/>
                  </a:moveTo>
                  <a:lnTo>
                    <a:pt x="2182" y="1264"/>
                  </a:lnTo>
                  <a:lnTo>
                    <a:pt x="2185" y="1252"/>
                  </a:lnTo>
                  <a:lnTo>
                    <a:pt x="2149" y="1245"/>
                  </a:lnTo>
                  <a:lnTo>
                    <a:pt x="2147" y="1257"/>
                  </a:lnTo>
                  <a:close/>
                  <a:moveTo>
                    <a:pt x="2217" y="1271"/>
                  </a:moveTo>
                  <a:lnTo>
                    <a:pt x="2229" y="1274"/>
                  </a:lnTo>
                  <a:lnTo>
                    <a:pt x="2253" y="1277"/>
                  </a:lnTo>
                  <a:lnTo>
                    <a:pt x="2254" y="1266"/>
                  </a:lnTo>
                  <a:lnTo>
                    <a:pt x="2231" y="1262"/>
                  </a:lnTo>
                  <a:lnTo>
                    <a:pt x="2219" y="1260"/>
                  </a:lnTo>
                  <a:lnTo>
                    <a:pt x="2217" y="1271"/>
                  </a:lnTo>
                  <a:close/>
                  <a:moveTo>
                    <a:pt x="2288" y="1283"/>
                  </a:moveTo>
                  <a:lnTo>
                    <a:pt x="2323" y="1288"/>
                  </a:lnTo>
                  <a:lnTo>
                    <a:pt x="2325" y="1276"/>
                  </a:lnTo>
                  <a:lnTo>
                    <a:pt x="2290" y="1271"/>
                  </a:lnTo>
                  <a:lnTo>
                    <a:pt x="2288" y="1283"/>
                  </a:lnTo>
                  <a:close/>
                  <a:moveTo>
                    <a:pt x="2359" y="1292"/>
                  </a:moveTo>
                  <a:lnTo>
                    <a:pt x="2394" y="1296"/>
                  </a:lnTo>
                  <a:lnTo>
                    <a:pt x="2395" y="1284"/>
                  </a:lnTo>
                  <a:lnTo>
                    <a:pt x="2360" y="1281"/>
                  </a:lnTo>
                  <a:lnTo>
                    <a:pt x="2359" y="1292"/>
                  </a:lnTo>
                  <a:close/>
                  <a:moveTo>
                    <a:pt x="2430" y="1299"/>
                  </a:moveTo>
                  <a:lnTo>
                    <a:pt x="2462" y="1302"/>
                  </a:lnTo>
                  <a:lnTo>
                    <a:pt x="2465" y="1303"/>
                  </a:lnTo>
                  <a:lnTo>
                    <a:pt x="2466" y="1291"/>
                  </a:lnTo>
                  <a:lnTo>
                    <a:pt x="2462" y="1291"/>
                  </a:lnTo>
                  <a:lnTo>
                    <a:pt x="2431" y="1288"/>
                  </a:lnTo>
                  <a:lnTo>
                    <a:pt x="2430" y="1299"/>
                  </a:lnTo>
                  <a:close/>
                  <a:moveTo>
                    <a:pt x="2501" y="1305"/>
                  </a:moveTo>
                  <a:lnTo>
                    <a:pt x="2537" y="1307"/>
                  </a:lnTo>
                  <a:lnTo>
                    <a:pt x="2537" y="1295"/>
                  </a:lnTo>
                  <a:lnTo>
                    <a:pt x="2501" y="1293"/>
                  </a:lnTo>
                  <a:lnTo>
                    <a:pt x="2501" y="1305"/>
                  </a:lnTo>
                  <a:close/>
                  <a:moveTo>
                    <a:pt x="2572" y="1309"/>
                  </a:moveTo>
                  <a:lnTo>
                    <a:pt x="2578" y="1309"/>
                  </a:lnTo>
                  <a:lnTo>
                    <a:pt x="2608" y="1310"/>
                  </a:lnTo>
                  <a:lnTo>
                    <a:pt x="2608" y="1298"/>
                  </a:lnTo>
                  <a:lnTo>
                    <a:pt x="2579" y="1297"/>
                  </a:lnTo>
                  <a:lnTo>
                    <a:pt x="2573" y="1297"/>
                  </a:lnTo>
                  <a:lnTo>
                    <a:pt x="2572" y="1309"/>
                  </a:lnTo>
                  <a:close/>
                  <a:moveTo>
                    <a:pt x="2643" y="1311"/>
                  </a:moveTo>
                  <a:lnTo>
                    <a:pt x="2679" y="1312"/>
                  </a:lnTo>
                  <a:lnTo>
                    <a:pt x="2679" y="1300"/>
                  </a:lnTo>
                  <a:lnTo>
                    <a:pt x="2644" y="1299"/>
                  </a:lnTo>
                  <a:lnTo>
                    <a:pt x="2643" y="1311"/>
                  </a:lnTo>
                  <a:close/>
                  <a:moveTo>
                    <a:pt x="2715" y="1313"/>
                  </a:moveTo>
                  <a:lnTo>
                    <a:pt x="2750" y="1313"/>
                  </a:lnTo>
                  <a:lnTo>
                    <a:pt x="2751" y="1301"/>
                  </a:lnTo>
                  <a:lnTo>
                    <a:pt x="2715" y="1301"/>
                  </a:lnTo>
                  <a:lnTo>
                    <a:pt x="2715" y="1313"/>
                  </a:lnTo>
                  <a:close/>
                  <a:moveTo>
                    <a:pt x="2786" y="1314"/>
                  </a:moveTo>
                  <a:lnTo>
                    <a:pt x="2811" y="1314"/>
                  </a:lnTo>
                  <a:lnTo>
                    <a:pt x="2822" y="1314"/>
                  </a:lnTo>
                  <a:lnTo>
                    <a:pt x="2822" y="1302"/>
                  </a:lnTo>
                  <a:lnTo>
                    <a:pt x="2811" y="1302"/>
                  </a:lnTo>
                  <a:lnTo>
                    <a:pt x="2786" y="1302"/>
                  </a:lnTo>
                  <a:lnTo>
                    <a:pt x="2786" y="1314"/>
                  </a:lnTo>
                  <a:close/>
                  <a:moveTo>
                    <a:pt x="2857" y="1315"/>
                  </a:moveTo>
                  <a:lnTo>
                    <a:pt x="2893" y="1315"/>
                  </a:lnTo>
                  <a:lnTo>
                    <a:pt x="2893" y="1303"/>
                  </a:lnTo>
                  <a:lnTo>
                    <a:pt x="2857" y="1303"/>
                  </a:lnTo>
                  <a:lnTo>
                    <a:pt x="2857" y="1315"/>
                  </a:lnTo>
                  <a:close/>
                  <a:moveTo>
                    <a:pt x="2929" y="1315"/>
                  </a:moveTo>
                  <a:lnTo>
                    <a:pt x="2964" y="1316"/>
                  </a:lnTo>
                  <a:lnTo>
                    <a:pt x="2964" y="1304"/>
                  </a:lnTo>
                  <a:lnTo>
                    <a:pt x="2929" y="1303"/>
                  </a:lnTo>
                  <a:lnTo>
                    <a:pt x="2929" y="1315"/>
                  </a:lnTo>
                  <a:close/>
                  <a:moveTo>
                    <a:pt x="3000" y="1316"/>
                  </a:moveTo>
                  <a:lnTo>
                    <a:pt x="3036" y="1316"/>
                  </a:lnTo>
                  <a:lnTo>
                    <a:pt x="3036" y="1304"/>
                  </a:lnTo>
                  <a:lnTo>
                    <a:pt x="3000" y="1304"/>
                  </a:lnTo>
                  <a:lnTo>
                    <a:pt x="3000" y="1316"/>
                  </a:lnTo>
                  <a:close/>
                  <a:moveTo>
                    <a:pt x="3071" y="1316"/>
                  </a:moveTo>
                  <a:lnTo>
                    <a:pt x="3107" y="1316"/>
                  </a:lnTo>
                  <a:lnTo>
                    <a:pt x="3107" y="1304"/>
                  </a:lnTo>
                  <a:lnTo>
                    <a:pt x="3071" y="1304"/>
                  </a:lnTo>
                  <a:lnTo>
                    <a:pt x="3071" y="1316"/>
                  </a:lnTo>
                  <a:close/>
                  <a:moveTo>
                    <a:pt x="3142" y="1316"/>
                  </a:moveTo>
                  <a:lnTo>
                    <a:pt x="3159" y="1316"/>
                  </a:lnTo>
                  <a:lnTo>
                    <a:pt x="3178" y="1316"/>
                  </a:lnTo>
                  <a:lnTo>
                    <a:pt x="3178" y="1304"/>
                  </a:lnTo>
                  <a:lnTo>
                    <a:pt x="3159" y="1304"/>
                  </a:lnTo>
                  <a:lnTo>
                    <a:pt x="3142" y="1304"/>
                  </a:lnTo>
                  <a:lnTo>
                    <a:pt x="3142" y="1316"/>
                  </a:lnTo>
                  <a:close/>
                  <a:moveTo>
                    <a:pt x="3214" y="1316"/>
                  </a:moveTo>
                  <a:lnTo>
                    <a:pt x="3249" y="1317"/>
                  </a:lnTo>
                  <a:lnTo>
                    <a:pt x="3249" y="1305"/>
                  </a:lnTo>
                  <a:lnTo>
                    <a:pt x="3214" y="1305"/>
                  </a:lnTo>
                  <a:lnTo>
                    <a:pt x="3214" y="1316"/>
                  </a:lnTo>
                  <a:close/>
                  <a:moveTo>
                    <a:pt x="3285" y="1317"/>
                  </a:moveTo>
                  <a:lnTo>
                    <a:pt x="3321" y="1317"/>
                  </a:lnTo>
                  <a:lnTo>
                    <a:pt x="3321" y="1305"/>
                  </a:lnTo>
                  <a:lnTo>
                    <a:pt x="3285" y="1305"/>
                  </a:lnTo>
                  <a:lnTo>
                    <a:pt x="3285" y="1317"/>
                  </a:lnTo>
                  <a:close/>
                  <a:moveTo>
                    <a:pt x="3356" y="1317"/>
                  </a:moveTo>
                  <a:lnTo>
                    <a:pt x="3392" y="1317"/>
                  </a:lnTo>
                  <a:lnTo>
                    <a:pt x="3392" y="1305"/>
                  </a:lnTo>
                  <a:lnTo>
                    <a:pt x="3356" y="1305"/>
                  </a:lnTo>
                  <a:lnTo>
                    <a:pt x="3356" y="1317"/>
                  </a:lnTo>
                  <a:close/>
                  <a:moveTo>
                    <a:pt x="3428" y="1317"/>
                  </a:moveTo>
                  <a:lnTo>
                    <a:pt x="3463" y="1317"/>
                  </a:lnTo>
                  <a:lnTo>
                    <a:pt x="3463" y="1305"/>
                  </a:lnTo>
                  <a:lnTo>
                    <a:pt x="3428" y="1305"/>
                  </a:lnTo>
                  <a:lnTo>
                    <a:pt x="3428" y="1317"/>
                  </a:lnTo>
                  <a:close/>
                  <a:moveTo>
                    <a:pt x="3499" y="1317"/>
                  </a:moveTo>
                  <a:lnTo>
                    <a:pt x="3508" y="1317"/>
                  </a:lnTo>
                  <a:lnTo>
                    <a:pt x="3535" y="1317"/>
                  </a:lnTo>
                  <a:lnTo>
                    <a:pt x="3535" y="1305"/>
                  </a:lnTo>
                  <a:lnTo>
                    <a:pt x="3508" y="1305"/>
                  </a:lnTo>
                  <a:lnTo>
                    <a:pt x="3499" y="1305"/>
                  </a:lnTo>
                  <a:lnTo>
                    <a:pt x="3499" y="1317"/>
                  </a:lnTo>
                  <a:close/>
                  <a:moveTo>
                    <a:pt x="3570" y="1317"/>
                  </a:moveTo>
                  <a:lnTo>
                    <a:pt x="3606" y="1317"/>
                  </a:lnTo>
                  <a:lnTo>
                    <a:pt x="3606" y="1305"/>
                  </a:lnTo>
                  <a:lnTo>
                    <a:pt x="3570" y="1305"/>
                  </a:lnTo>
                  <a:lnTo>
                    <a:pt x="3570" y="1317"/>
                  </a:lnTo>
                  <a:close/>
                  <a:moveTo>
                    <a:pt x="3641" y="1317"/>
                  </a:moveTo>
                  <a:lnTo>
                    <a:pt x="3677" y="1317"/>
                  </a:lnTo>
                  <a:lnTo>
                    <a:pt x="3677" y="1306"/>
                  </a:lnTo>
                  <a:lnTo>
                    <a:pt x="3641" y="1306"/>
                  </a:lnTo>
                  <a:lnTo>
                    <a:pt x="3641" y="1317"/>
                  </a:lnTo>
                  <a:close/>
                  <a:moveTo>
                    <a:pt x="3713" y="1318"/>
                  </a:moveTo>
                  <a:lnTo>
                    <a:pt x="3740" y="1318"/>
                  </a:lnTo>
                  <a:lnTo>
                    <a:pt x="3748" y="1318"/>
                  </a:lnTo>
                  <a:lnTo>
                    <a:pt x="3748" y="1306"/>
                  </a:lnTo>
                  <a:lnTo>
                    <a:pt x="3741" y="1306"/>
                  </a:lnTo>
                  <a:lnTo>
                    <a:pt x="3713" y="1306"/>
                  </a:lnTo>
                  <a:lnTo>
                    <a:pt x="3713" y="1318"/>
                  </a:lnTo>
                  <a:close/>
                  <a:moveTo>
                    <a:pt x="3784" y="1318"/>
                  </a:moveTo>
                  <a:lnTo>
                    <a:pt x="3820" y="1318"/>
                  </a:lnTo>
                  <a:lnTo>
                    <a:pt x="3820" y="1306"/>
                  </a:lnTo>
                  <a:lnTo>
                    <a:pt x="3784" y="1306"/>
                  </a:lnTo>
                  <a:lnTo>
                    <a:pt x="3784" y="1318"/>
                  </a:lnTo>
                  <a:close/>
                  <a:moveTo>
                    <a:pt x="3855" y="1318"/>
                  </a:moveTo>
                  <a:lnTo>
                    <a:pt x="3857" y="1318"/>
                  </a:lnTo>
                  <a:lnTo>
                    <a:pt x="3891" y="1318"/>
                  </a:lnTo>
                  <a:lnTo>
                    <a:pt x="3891" y="1306"/>
                  </a:lnTo>
                  <a:lnTo>
                    <a:pt x="3857" y="1306"/>
                  </a:lnTo>
                  <a:lnTo>
                    <a:pt x="3855" y="1306"/>
                  </a:lnTo>
                  <a:lnTo>
                    <a:pt x="3855" y="1318"/>
                  </a:lnTo>
                  <a:close/>
                  <a:moveTo>
                    <a:pt x="3927" y="1318"/>
                  </a:moveTo>
                  <a:lnTo>
                    <a:pt x="3962" y="1318"/>
                  </a:lnTo>
                  <a:lnTo>
                    <a:pt x="3962" y="1306"/>
                  </a:lnTo>
                  <a:lnTo>
                    <a:pt x="3927" y="1306"/>
                  </a:lnTo>
                  <a:lnTo>
                    <a:pt x="3927" y="1318"/>
                  </a:lnTo>
                  <a:close/>
                  <a:moveTo>
                    <a:pt x="3998" y="1318"/>
                  </a:moveTo>
                  <a:lnTo>
                    <a:pt x="4034" y="1318"/>
                  </a:lnTo>
                  <a:lnTo>
                    <a:pt x="4034" y="1306"/>
                  </a:lnTo>
                  <a:lnTo>
                    <a:pt x="3998" y="1306"/>
                  </a:lnTo>
                  <a:lnTo>
                    <a:pt x="3998" y="1318"/>
                  </a:lnTo>
                  <a:close/>
                  <a:moveTo>
                    <a:pt x="4069" y="1318"/>
                  </a:moveTo>
                  <a:lnTo>
                    <a:pt x="4089" y="1318"/>
                  </a:lnTo>
                  <a:lnTo>
                    <a:pt x="4105" y="1318"/>
                  </a:lnTo>
                  <a:lnTo>
                    <a:pt x="4105" y="1306"/>
                  </a:lnTo>
                  <a:lnTo>
                    <a:pt x="4089" y="1306"/>
                  </a:lnTo>
                  <a:lnTo>
                    <a:pt x="4069" y="1306"/>
                  </a:lnTo>
                  <a:lnTo>
                    <a:pt x="4069" y="1318"/>
                  </a:lnTo>
                  <a:close/>
                  <a:moveTo>
                    <a:pt x="4140" y="1318"/>
                  </a:moveTo>
                  <a:lnTo>
                    <a:pt x="4176" y="1318"/>
                  </a:lnTo>
                  <a:lnTo>
                    <a:pt x="4176" y="1307"/>
                  </a:lnTo>
                  <a:lnTo>
                    <a:pt x="4140" y="1306"/>
                  </a:lnTo>
                  <a:lnTo>
                    <a:pt x="4140" y="1318"/>
                  </a:lnTo>
                  <a:close/>
                  <a:moveTo>
                    <a:pt x="4212" y="1319"/>
                  </a:moveTo>
                  <a:lnTo>
                    <a:pt x="4247" y="1319"/>
                  </a:lnTo>
                  <a:lnTo>
                    <a:pt x="4247" y="1307"/>
                  </a:lnTo>
                  <a:lnTo>
                    <a:pt x="4212" y="1307"/>
                  </a:lnTo>
                  <a:lnTo>
                    <a:pt x="4212" y="1319"/>
                  </a:lnTo>
                  <a:close/>
                  <a:moveTo>
                    <a:pt x="0" y="9"/>
                  </a:moveTo>
                  <a:lnTo>
                    <a:pt x="18" y="23"/>
                  </a:lnTo>
                  <a:lnTo>
                    <a:pt x="29" y="30"/>
                  </a:lnTo>
                  <a:lnTo>
                    <a:pt x="36" y="21"/>
                  </a:lnTo>
                  <a:lnTo>
                    <a:pt x="25" y="13"/>
                  </a:lnTo>
                  <a:lnTo>
                    <a:pt x="7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50">
              <a:extLst>
                <a:ext uri="{FF2B5EF4-FFF2-40B4-BE49-F238E27FC236}">
                  <a16:creationId xmlns:a16="http://schemas.microsoft.com/office/drawing/2014/main" id="{9E683B45-AA74-08BF-0A0C-58E29C14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250" y="935038"/>
              <a:ext cx="6791325" cy="2090738"/>
            </a:xfrm>
            <a:custGeom>
              <a:avLst/>
              <a:gdLst>
                <a:gd name="T0" fmla="*/ 46 w 4278"/>
                <a:gd name="T1" fmla="*/ 36 h 1317"/>
                <a:gd name="T2" fmla="*/ 122 w 4278"/>
                <a:gd name="T3" fmla="*/ 94 h 1317"/>
                <a:gd name="T4" fmla="*/ 198 w 4278"/>
                <a:gd name="T5" fmla="*/ 153 h 1317"/>
                <a:gd name="T6" fmla="*/ 274 w 4278"/>
                <a:gd name="T7" fmla="*/ 212 h 1317"/>
                <a:gd name="T8" fmla="*/ 350 w 4278"/>
                <a:gd name="T9" fmla="*/ 270 h 1317"/>
                <a:gd name="T10" fmla="*/ 426 w 4278"/>
                <a:gd name="T11" fmla="*/ 329 h 1317"/>
                <a:gd name="T12" fmla="*/ 503 w 4278"/>
                <a:gd name="T13" fmla="*/ 387 h 1317"/>
                <a:gd name="T14" fmla="*/ 579 w 4278"/>
                <a:gd name="T15" fmla="*/ 446 h 1317"/>
                <a:gd name="T16" fmla="*/ 655 w 4278"/>
                <a:gd name="T17" fmla="*/ 504 h 1317"/>
                <a:gd name="T18" fmla="*/ 731 w 4278"/>
                <a:gd name="T19" fmla="*/ 563 h 1317"/>
                <a:gd name="T20" fmla="*/ 807 w 4278"/>
                <a:gd name="T21" fmla="*/ 622 h 1317"/>
                <a:gd name="T22" fmla="*/ 883 w 4278"/>
                <a:gd name="T23" fmla="*/ 680 h 1317"/>
                <a:gd name="T24" fmla="*/ 960 w 4278"/>
                <a:gd name="T25" fmla="*/ 739 h 1317"/>
                <a:gd name="T26" fmla="*/ 1036 w 4278"/>
                <a:gd name="T27" fmla="*/ 798 h 1317"/>
                <a:gd name="T28" fmla="*/ 1112 w 4278"/>
                <a:gd name="T29" fmla="*/ 856 h 1317"/>
                <a:gd name="T30" fmla="*/ 1188 w 4278"/>
                <a:gd name="T31" fmla="*/ 915 h 1317"/>
                <a:gd name="T32" fmla="*/ 1264 w 4278"/>
                <a:gd name="T33" fmla="*/ 973 h 1317"/>
                <a:gd name="T34" fmla="*/ 1341 w 4278"/>
                <a:gd name="T35" fmla="*/ 1032 h 1317"/>
                <a:gd name="T36" fmla="*/ 1417 w 4278"/>
                <a:gd name="T37" fmla="*/ 1090 h 1317"/>
                <a:gd name="T38" fmla="*/ 1493 w 4278"/>
                <a:gd name="T39" fmla="*/ 1149 h 1317"/>
                <a:gd name="T40" fmla="*/ 1569 w 4278"/>
                <a:gd name="T41" fmla="*/ 1208 h 1317"/>
                <a:gd name="T42" fmla="*/ 1645 w 4278"/>
                <a:gd name="T43" fmla="*/ 1266 h 1317"/>
                <a:gd name="T44" fmla="*/ 1722 w 4278"/>
                <a:gd name="T45" fmla="*/ 1317 h 1317"/>
                <a:gd name="T46" fmla="*/ 1798 w 4278"/>
                <a:gd name="T47" fmla="*/ 1317 h 1317"/>
                <a:gd name="T48" fmla="*/ 1874 w 4278"/>
                <a:gd name="T49" fmla="*/ 1317 h 1317"/>
                <a:gd name="T50" fmla="*/ 1950 w 4278"/>
                <a:gd name="T51" fmla="*/ 1317 h 1317"/>
                <a:gd name="T52" fmla="*/ 2026 w 4278"/>
                <a:gd name="T53" fmla="*/ 1317 h 1317"/>
                <a:gd name="T54" fmla="*/ 2102 w 4278"/>
                <a:gd name="T55" fmla="*/ 1317 h 1317"/>
                <a:gd name="T56" fmla="*/ 2179 w 4278"/>
                <a:gd name="T57" fmla="*/ 1317 h 1317"/>
                <a:gd name="T58" fmla="*/ 2255 w 4278"/>
                <a:gd name="T59" fmla="*/ 1317 h 1317"/>
                <a:gd name="T60" fmla="*/ 2331 w 4278"/>
                <a:gd name="T61" fmla="*/ 1317 h 1317"/>
                <a:gd name="T62" fmla="*/ 2407 w 4278"/>
                <a:gd name="T63" fmla="*/ 1317 h 1317"/>
                <a:gd name="T64" fmla="*/ 2483 w 4278"/>
                <a:gd name="T65" fmla="*/ 1317 h 1317"/>
                <a:gd name="T66" fmla="*/ 2559 w 4278"/>
                <a:gd name="T67" fmla="*/ 1317 h 1317"/>
                <a:gd name="T68" fmla="*/ 2635 w 4278"/>
                <a:gd name="T69" fmla="*/ 1317 h 1317"/>
                <a:gd name="T70" fmla="*/ 2712 w 4278"/>
                <a:gd name="T71" fmla="*/ 1317 h 1317"/>
                <a:gd name="T72" fmla="*/ 2788 w 4278"/>
                <a:gd name="T73" fmla="*/ 1317 h 1317"/>
                <a:gd name="T74" fmla="*/ 2864 w 4278"/>
                <a:gd name="T75" fmla="*/ 1317 h 1317"/>
                <a:gd name="T76" fmla="*/ 2940 w 4278"/>
                <a:gd name="T77" fmla="*/ 1317 h 1317"/>
                <a:gd name="T78" fmla="*/ 3016 w 4278"/>
                <a:gd name="T79" fmla="*/ 1317 h 1317"/>
                <a:gd name="T80" fmla="*/ 3093 w 4278"/>
                <a:gd name="T81" fmla="*/ 1317 h 1317"/>
                <a:gd name="T82" fmla="*/ 3169 w 4278"/>
                <a:gd name="T83" fmla="*/ 1317 h 1317"/>
                <a:gd name="T84" fmla="*/ 3245 w 4278"/>
                <a:gd name="T85" fmla="*/ 1317 h 1317"/>
                <a:gd name="T86" fmla="*/ 3321 w 4278"/>
                <a:gd name="T87" fmla="*/ 1317 h 1317"/>
                <a:gd name="T88" fmla="*/ 3397 w 4278"/>
                <a:gd name="T89" fmla="*/ 1317 h 1317"/>
                <a:gd name="T90" fmla="*/ 3474 w 4278"/>
                <a:gd name="T91" fmla="*/ 1317 h 1317"/>
                <a:gd name="T92" fmla="*/ 3550 w 4278"/>
                <a:gd name="T93" fmla="*/ 1317 h 1317"/>
                <a:gd name="T94" fmla="*/ 3626 w 4278"/>
                <a:gd name="T95" fmla="*/ 1317 h 1317"/>
                <a:gd name="T96" fmla="*/ 3702 w 4278"/>
                <a:gd name="T97" fmla="*/ 1317 h 1317"/>
                <a:gd name="T98" fmla="*/ 3778 w 4278"/>
                <a:gd name="T99" fmla="*/ 1317 h 1317"/>
                <a:gd name="T100" fmla="*/ 3854 w 4278"/>
                <a:gd name="T101" fmla="*/ 1317 h 1317"/>
                <a:gd name="T102" fmla="*/ 3931 w 4278"/>
                <a:gd name="T103" fmla="*/ 1317 h 1317"/>
                <a:gd name="T104" fmla="*/ 4007 w 4278"/>
                <a:gd name="T105" fmla="*/ 1317 h 1317"/>
                <a:gd name="T106" fmla="*/ 4083 w 4278"/>
                <a:gd name="T107" fmla="*/ 1317 h 1317"/>
                <a:gd name="T108" fmla="*/ 4159 w 4278"/>
                <a:gd name="T109" fmla="*/ 1317 h 1317"/>
                <a:gd name="T110" fmla="*/ 4235 w 4278"/>
                <a:gd name="T111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78" h="1317">
                  <a:moveTo>
                    <a:pt x="0" y="0"/>
                  </a:moveTo>
                  <a:lnTo>
                    <a:pt x="7" y="6"/>
                  </a:lnTo>
                  <a:lnTo>
                    <a:pt x="27" y="21"/>
                  </a:lnTo>
                  <a:lnTo>
                    <a:pt x="46" y="36"/>
                  </a:lnTo>
                  <a:lnTo>
                    <a:pt x="65" y="50"/>
                  </a:lnTo>
                  <a:lnTo>
                    <a:pt x="84" y="65"/>
                  </a:lnTo>
                  <a:lnTo>
                    <a:pt x="103" y="80"/>
                  </a:lnTo>
                  <a:lnTo>
                    <a:pt x="122" y="94"/>
                  </a:lnTo>
                  <a:lnTo>
                    <a:pt x="141" y="109"/>
                  </a:lnTo>
                  <a:lnTo>
                    <a:pt x="160" y="123"/>
                  </a:lnTo>
                  <a:lnTo>
                    <a:pt x="179" y="138"/>
                  </a:lnTo>
                  <a:lnTo>
                    <a:pt x="198" y="153"/>
                  </a:lnTo>
                  <a:lnTo>
                    <a:pt x="217" y="167"/>
                  </a:lnTo>
                  <a:lnTo>
                    <a:pt x="236" y="182"/>
                  </a:lnTo>
                  <a:lnTo>
                    <a:pt x="255" y="197"/>
                  </a:lnTo>
                  <a:lnTo>
                    <a:pt x="274" y="212"/>
                  </a:lnTo>
                  <a:lnTo>
                    <a:pt x="293" y="226"/>
                  </a:lnTo>
                  <a:lnTo>
                    <a:pt x="312" y="241"/>
                  </a:lnTo>
                  <a:lnTo>
                    <a:pt x="331" y="255"/>
                  </a:lnTo>
                  <a:lnTo>
                    <a:pt x="350" y="270"/>
                  </a:lnTo>
                  <a:lnTo>
                    <a:pt x="369" y="285"/>
                  </a:lnTo>
                  <a:lnTo>
                    <a:pt x="388" y="299"/>
                  </a:lnTo>
                  <a:lnTo>
                    <a:pt x="408" y="314"/>
                  </a:lnTo>
                  <a:lnTo>
                    <a:pt x="426" y="329"/>
                  </a:lnTo>
                  <a:lnTo>
                    <a:pt x="445" y="343"/>
                  </a:lnTo>
                  <a:lnTo>
                    <a:pt x="465" y="358"/>
                  </a:lnTo>
                  <a:lnTo>
                    <a:pt x="484" y="372"/>
                  </a:lnTo>
                  <a:lnTo>
                    <a:pt x="503" y="387"/>
                  </a:lnTo>
                  <a:lnTo>
                    <a:pt x="522" y="402"/>
                  </a:lnTo>
                  <a:lnTo>
                    <a:pt x="541" y="417"/>
                  </a:lnTo>
                  <a:lnTo>
                    <a:pt x="560" y="431"/>
                  </a:lnTo>
                  <a:lnTo>
                    <a:pt x="579" y="446"/>
                  </a:lnTo>
                  <a:lnTo>
                    <a:pt x="598" y="461"/>
                  </a:lnTo>
                  <a:lnTo>
                    <a:pt x="617" y="475"/>
                  </a:lnTo>
                  <a:lnTo>
                    <a:pt x="636" y="490"/>
                  </a:lnTo>
                  <a:lnTo>
                    <a:pt x="655" y="504"/>
                  </a:lnTo>
                  <a:lnTo>
                    <a:pt x="674" y="519"/>
                  </a:lnTo>
                  <a:lnTo>
                    <a:pt x="693" y="534"/>
                  </a:lnTo>
                  <a:lnTo>
                    <a:pt x="712" y="548"/>
                  </a:lnTo>
                  <a:lnTo>
                    <a:pt x="731" y="563"/>
                  </a:lnTo>
                  <a:lnTo>
                    <a:pt x="750" y="578"/>
                  </a:lnTo>
                  <a:lnTo>
                    <a:pt x="769" y="592"/>
                  </a:lnTo>
                  <a:lnTo>
                    <a:pt x="788" y="607"/>
                  </a:lnTo>
                  <a:lnTo>
                    <a:pt x="807" y="622"/>
                  </a:lnTo>
                  <a:lnTo>
                    <a:pt x="826" y="636"/>
                  </a:lnTo>
                  <a:lnTo>
                    <a:pt x="846" y="651"/>
                  </a:lnTo>
                  <a:lnTo>
                    <a:pt x="864" y="666"/>
                  </a:lnTo>
                  <a:lnTo>
                    <a:pt x="883" y="680"/>
                  </a:lnTo>
                  <a:lnTo>
                    <a:pt x="903" y="695"/>
                  </a:lnTo>
                  <a:lnTo>
                    <a:pt x="922" y="710"/>
                  </a:lnTo>
                  <a:lnTo>
                    <a:pt x="941" y="724"/>
                  </a:lnTo>
                  <a:lnTo>
                    <a:pt x="960" y="739"/>
                  </a:lnTo>
                  <a:lnTo>
                    <a:pt x="979" y="753"/>
                  </a:lnTo>
                  <a:lnTo>
                    <a:pt x="998" y="768"/>
                  </a:lnTo>
                  <a:lnTo>
                    <a:pt x="1017" y="783"/>
                  </a:lnTo>
                  <a:lnTo>
                    <a:pt x="1036" y="798"/>
                  </a:lnTo>
                  <a:lnTo>
                    <a:pt x="1055" y="812"/>
                  </a:lnTo>
                  <a:lnTo>
                    <a:pt x="1074" y="827"/>
                  </a:lnTo>
                  <a:lnTo>
                    <a:pt x="1093" y="841"/>
                  </a:lnTo>
                  <a:lnTo>
                    <a:pt x="1112" y="856"/>
                  </a:lnTo>
                  <a:lnTo>
                    <a:pt x="1131" y="871"/>
                  </a:lnTo>
                  <a:lnTo>
                    <a:pt x="1150" y="885"/>
                  </a:lnTo>
                  <a:lnTo>
                    <a:pt x="1169" y="900"/>
                  </a:lnTo>
                  <a:lnTo>
                    <a:pt x="1188" y="915"/>
                  </a:lnTo>
                  <a:lnTo>
                    <a:pt x="1207" y="929"/>
                  </a:lnTo>
                  <a:lnTo>
                    <a:pt x="1226" y="944"/>
                  </a:lnTo>
                  <a:lnTo>
                    <a:pt x="1245" y="959"/>
                  </a:lnTo>
                  <a:lnTo>
                    <a:pt x="1264" y="973"/>
                  </a:lnTo>
                  <a:lnTo>
                    <a:pt x="1284" y="988"/>
                  </a:lnTo>
                  <a:lnTo>
                    <a:pt x="1303" y="1003"/>
                  </a:lnTo>
                  <a:lnTo>
                    <a:pt x="1321" y="1017"/>
                  </a:lnTo>
                  <a:lnTo>
                    <a:pt x="1341" y="1032"/>
                  </a:lnTo>
                  <a:lnTo>
                    <a:pt x="1360" y="1047"/>
                  </a:lnTo>
                  <a:lnTo>
                    <a:pt x="1379" y="1061"/>
                  </a:lnTo>
                  <a:lnTo>
                    <a:pt x="1398" y="1076"/>
                  </a:lnTo>
                  <a:lnTo>
                    <a:pt x="1417" y="1090"/>
                  </a:lnTo>
                  <a:lnTo>
                    <a:pt x="1436" y="1105"/>
                  </a:lnTo>
                  <a:lnTo>
                    <a:pt x="1455" y="1120"/>
                  </a:lnTo>
                  <a:lnTo>
                    <a:pt x="1474" y="1134"/>
                  </a:lnTo>
                  <a:lnTo>
                    <a:pt x="1493" y="1149"/>
                  </a:lnTo>
                  <a:lnTo>
                    <a:pt x="1512" y="1164"/>
                  </a:lnTo>
                  <a:lnTo>
                    <a:pt x="1531" y="1178"/>
                  </a:lnTo>
                  <a:lnTo>
                    <a:pt x="1550" y="1193"/>
                  </a:lnTo>
                  <a:lnTo>
                    <a:pt x="1569" y="1208"/>
                  </a:lnTo>
                  <a:lnTo>
                    <a:pt x="1588" y="1222"/>
                  </a:lnTo>
                  <a:lnTo>
                    <a:pt x="1607" y="1237"/>
                  </a:lnTo>
                  <a:lnTo>
                    <a:pt x="1626" y="1252"/>
                  </a:lnTo>
                  <a:lnTo>
                    <a:pt x="1645" y="1266"/>
                  </a:lnTo>
                  <a:lnTo>
                    <a:pt x="1664" y="1281"/>
                  </a:lnTo>
                  <a:lnTo>
                    <a:pt x="1683" y="1296"/>
                  </a:lnTo>
                  <a:lnTo>
                    <a:pt x="1702" y="1310"/>
                  </a:lnTo>
                  <a:lnTo>
                    <a:pt x="1722" y="1317"/>
                  </a:lnTo>
                  <a:lnTo>
                    <a:pt x="1741" y="1317"/>
                  </a:lnTo>
                  <a:lnTo>
                    <a:pt x="1759" y="1317"/>
                  </a:lnTo>
                  <a:lnTo>
                    <a:pt x="1779" y="1317"/>
                  </a:lnTo>
                  <a:lnTo>
                    <a:pt x="1798" y="1317"/>
                  </a:lnTo>
                  <a:lnTo>
                    <a:pt x="1817" y="1317"/>
                  </a:lnTo>
                  <a:lnTo>
                    <a:pt x="1836" y="1317"/>
                  </a:lnTo>
                  <a:lnTo>
                    <a:pt x="1855" y="1317"/>
                  </a:lnTo>
                  <a:lnTo>
                    <a:pt x="1874" y="1317"/>
                  </a:lnTo>
                  <a:lnTo>
                    <a:pt x="1893" y="1317"/>
                  </a:lnTo>
                  <a:lnTo>
                    <a:pt x="1912" y="1317"/>
                  </a:lnTo>
                  <a:lnTo>
                    <a:pt x="1931" y="1317"/>
                  </a:lnTo>
                  <a:lnTo>
                    <a:pt x="1950" y="1317"/>
                  </a:lnTo>
                  <a:lnTo>
                    <a:pt x="1969" y="1317"/>
                  </a:lnTo>
                  <a:lnTo>
                    <a:pt x="1988" y="1317"/>
                  </a:lnTo>
                  <a:lnTo>
                    <a:pt x="2007" y="1317"/>
                  </a:lnTo>
                  <a:lnTo>
                    <a:pt x="2026" y="1317"/>
                  </a:lnTo>
                  <a:lnTo>
                    <a:pt x="2045" y="1317"/>
                  </a:lnTo>
                  <a:lnTo>
                    <a:pt x="2064" y="1317"/>
                  </a:lnTo>
                  <a:lnTo>
                    <a:pt x="2083" y="1317"/>
                  </a:lnTo>
                  <a:lnTo>
                    <a:pt x="2102" y="1317"/>
                  </a:lnTo>
                  <a:lnTo>
                    <a:pt x="2121" y="1317"/>
                  </a:lnTo>
                  <a:lnTo>
                    <a:pt x="2140" y="1317"/>
                  </a:lnTo>
                  <a:lnTo>
                    <a:pt x="2160" y="1317"/>
                  </a:lnTo>
                  <a:lnTo>
                    <a:pt x="2179" y="1317"/>
                  </a:lnTo>
                  <a:lnTo>
                    <a:pt x="2197" y="1317"/>
                  </a:lnTo>
                  <a:lnTo>
                    <a:pt x="2217" y="1317"/>
                  </a:lnTo>
                  <a:lnTo>
                    <a:pt x="2236" y="1317"/>
                  </a:lnTo>
                  <a:lnTo>
                    <a:pt x="2255" y="1317"/>
                  </a:lnTo>
                  <a:lnTo>
                    <a:pt x="2274" y="1317"/>
                  </a:lnTo>
                  <a:lnTo>
                    <a:pt x="2293" y="1317"/>
                  </a:lnTo>
                  <a:lnTo>
                    <a:pt x="2312" y="1317"/>
                  </a:lnTo>
                  <a:lnTo>
                    <a:pt x="2331" y="1317"/>
                  </a:lnTo>
                  <a:lnTo>
                    <a:pt x="2350" y="1317"/>
                  </a:lnTo>
                  <a:lnTo>
                    <a:pt x="2369" y="1317"/>
                  </a:lnTo>
                  <a:lnTo>
                    <a:pt x="2388" y="1317"/>
                  </a:lnTo>
                  <a:lnTo>
                    <a:pt x="2407" y="1317"/>
                  </a:lnTo>
                  <a:lnTo>
                    <a:pt x="2426" y="1317"/>
                  </a:lnTo>
                  <a:lnTo>
                    <a:pt x="2445" y="1317"/>
                  </a:lnTo>
                  <a:lnTo>
                    <a:pt x="2464" y="1317"/>
                  </a:lnTo>
                  <a:lnTo>
                    <a:pt x="2483" y="1317"/>
                  </a:lnTo>
                  <a:lnTo>
                    <a:pt x="2502" y="1317"/>
                  </a:lnTo>
                  <a:lnTo>
                    <a:pt x="2521" y="1317"/>
                  </a:lnTo>
                  <a:lnTo>
                    <a:pt x="2540" y="1317"/>
                  </a:lnTo>
                  <a:lnTo>
                    <a:pt x="2559" y="1317"/>
                  </a:lnTo>
                  <a:lnTo>
                    <a:pt x="2578" y="1317"/>
                  </a:lnTo>
                  <a:lnTo>
                    <a:pt x="2598" y="1317"/>
                  </a:lnTo>
                  <a:lnTo>
                    <a:pt x="2617" y="1317"/>
                  </a:lnTo>
                  <a:lnTo>
                    <a:pt x="2635" y="1317"/>
                  </a:lnTo>
                  <a:lnTo>
                    <a:pt x="2655" y="1317"/>
                  </a:lnTo>
                  <a:lnTo>
                    <a:pt x="2674" y="1317"/>
                  </a:lnTo>
                  <a:lnTo>
                    <a:pt x="2693" y="1317"/>
                  </a:lnTo>
                  <a:lnTo>
                    <a:pt x="2712" y="1317"/>
                  </a:lnTo>
                  <a:lnTo>
                    <a:pt x="2731" y="1317"/>
                  </a:lnTo>
                  <a:lnTo>
                    <a:pt x="2750" y="1317"/>
                  </a:lnTo>
                  <a:lnTo>
                    <a:pt x="2769" y="1317"/>
                  </a:lnTo>
                  <a:lnTo>
                    <a:pt x="2788" y="1317"/>
                  </a:lnTo>
                  <a:lnTo>
                    <a:pt x="2807" y="1317"/>
                  </a:lnTo>
                  <a:lnTo>
                    <a:pt x="2826" y="1317"/>
                  </a:lnTo>
                  <a:lnTo>
                    <a:pt x="2845" y="1317"/>
                  </a:lnTo>
                  <a:lnTo>
                    <a:pt x="2864" y="1317"/>
                  </a:lnTo>
                  <a:lnTo>
                    <a:pt x="2883" y="1317"/>
                  </a:lnTo>
                  <a:lnTo>
                    <a:pt x="2902" y="1317"/>
                  </a:lnTo>
                  <a:lnTo>
                    <a:pt x="2921" y="1317"/>
                  </a:lnTo>
                  <a:lnTo>
                    <a:pt x="2940" y="1317"/>
                  </a:lnTo>
                  <a:lnTo>
                    <a:pt x="2959" y="1317"/>
                  </a:lnTo>
                  <a:lnTo>
                    <a:pt x="2978" y="1317"/>
                  </a:lnTo>
                  <a:lnTo>
                    <a:pt x="2997" y="1317"/>
                  </a:lnTo>
                  <a:lnTo>
                    <a:pt x="3016" y="1317"/>
                  </a:lnTo>
                  <a:lnTo>
                    <a:pt x="3036" y="1317"/>
                  </a:lnTo>
                  <a:lnTo>
                    <a:pt x="3055" y="1317"/>
                  </a:lnTo>
                  <a:lnTo>
                    <a:pt x="3074" y="1317"/>
                  </a:lnTo>
                  <a:lnTo>
                    <a:pt x="3093" y="1317"/>
                  </a:lnTo>
                  <a:lnTo>
                    <a:pt x="3112" y="1317"/>
                  </a:lnTo>
                  <a:lnTo>
                    <a:pt x="3131" y="1317"/>
                  </a:lnTo>
                  <a:lnTo>
                    <a:pt x="3150" y="1317"/>
                  </a:lnTo>
                  <a:lnTo>
                    <a:pt x="3169" y="1317"/>
                  </a:lnTo>
                  <a:lnTo>
                    <a:pt x="3188" y="1317"/>
                  </a:lnTo>
                  <a:lnTo>
                    <a:pt x="3207" y="1317"/>
                  </a:lnTo>
                  <a:lnTo>
                    <a:pt x="3226" y="1317"/>
                  </a:lnTo>
                  <a:lnTo>
                    <a:pt x="3245" y="1317"/>
                  </a:lnTo>
                  <a:lnTo>
                    <a:pt x="3264" y="1317"/>
                  </a:lnTo>
                  <a:lnTo>
                    <a:pt x="3283" y="1317"/>
                  </a:lnTo>
                  <a:lnTo>
                    <a:pt x="3302" y="1317"/>
                  </a:lnTo>
                  <a:lnTo>
                    <a:pt x="3321" y="1317"/>
                  </a:lnTo>
                  <a:lnTo>
                    <a:pt x="3340" y="1317"/>
                  </a:lnTo>
                  <a:lnTo>
                    <a:pt x="3359" y="1317"/>
                  </a:lnTo>
                  <a:lnTo>
                    <a:pt x="3378" y="1317"/>
                  </a:lnTo>
                  <a:lnTo>
                    <a:pt x="3397" y="1317"/>
                  </a:lnTo>
                  <a:lnTo>
                    <a:pt x="3416" y="1317"/>
                  </a:lnTo>
                  <a:lnTo>
                    <a:pt x="3435" y="1317"/>
                  </a:lnTo>
                  <a:lnTo>
                    <a:pt x="3454" y="1317"/>
                  </a:lnTo>
                  <a:lnTo>
                    <a:pt x="3474" y="1317"/>
                  </a:lnTo>
                  <a:lnTo>
                    <a:pt x="3493" y="1317"/>
                  </a:lnTo>
                  <a:lnTo>
                    <a:pt x="3512" y="1317"/>
                  </a:lnTo>
                  <a:lnTo>
                    <a:pt x="3531" y="1317"/>
                  </a:lnTo>
                  <a:lnTo>
                    <a:pt x="3550" y="1317"/>
                  </a:lnTo>
                  <a:lnTo>
                    <a:pt x="3569" y="1317"/>
                  </a:lnTo>
                  <a:lnTo>
                    <a:pt x="3588" y="1317"/>
                  </a:lnTo>
                  <a:lnTo>
                    <a:pt x="3607" y="1317"/>
                  </a:lnTo>
                  <a:lnTo>
                    <a:pt x="3626" y="1317"/>
                  </a:lnTo>
                  <a:lnTo>
                    <a:pt x="3645" y="1317"/>
                  </a:lnTo>
                  <a:lnTo>
                    <a:pt x="3664" y="1317"/>
                  </a:lnTo>
                  <a:lnTo>
                    <a:pt x="3683" y="1317"/>
                  </a:lnTo>
                  <a:lnTo>
                    <a:pt x="3702" y="1317"/>
                  </a:lnTo>
                  <a:lnTo>
                    <a:pt x="3721" y="1317"/>
                  </a:lnTo>
                  <a:lnTo>
                    <a:pt x="3740" y="1317"/>
                  </a:lnTo>
                  <a:lnTo>
                    <a:pt x="3759" y="1317"/>
                  </a:lnTo>
                  <a:lnTo>
                    <a:pt x="3778" y="1317"/>
                  </a:lnTo>
                  <a:lnTo>
                    <a:pt x="3797" y="1317"/>
                  </a:lnTo>
                  <a:lnTo>
                    <a:pt x="3816" y="1317"/>
                  </a:lnTo>
                  <a:lnTo>
                    <a:pt x="3835" y="1317"/>
                  </a:lnTo>
                  <a:lnTo>
                    <a:pt x="3854" y="1317"/>
                  </a:lnTo>
                  <a:lnTo>
                    <a:pt x="3874" y="1317"/>
                  </a:lnTo>
                  <a:lnTo>
                    <a:pt x="3892" y="1317"/>
                  </a:lnTo>
                  <a:lnTo>
                    <a:pt x="3912" y="1317"/>
                  </a:lnTo>
                  <a:lnTo>
                    <a:pt x="3931" y="1317"/>
                  </a:lnTo>
                  <a:lnTo>
                    <a:pt x="3950" y="1317"/>
                  </a:lnTo>
                  <a:lnTo>
                    <a:pt x="3969" y="1317"/>
                  </a:lnTo>
                  <a:lnTo>
                    <a:pt x="3988" y="1317"/>
                  </a:lnTo>
                  <a:lnTo>
                    <a:pt x="4007" y="1317"/>
                  </a:lnTo>
                  <a:lnTo>
                    <a:pt x="4026" y="1317"/>
                  </a:lnTo>
                  <a:lnTo>
                    <a:pt x="4045" y="1317"/>
                  </a:lnTo>
                  <a:lnTo>
                    <a:pt x="4064" y="1317"/>
                  </a:lnTo>
                  <a:lnTo>
                    <a:pt x="4083" y="1317"/>
                  </a:lnTo>
                  <a:lnTo>
                    <a:pt x="4102" y="1317"/>
                  </a:lnTo>
                  <a:lnTo>
                    <a:pt x="4121" y="1317"/>
                  </a:lnTo>
                  <a:lnTo>
                    <a:pt x="4140" y="1317"/>
                  </a:lnTo>
                  <a:lnTo>
                    <a:pt x="4159" y="1317"/>
                  </a:lnTo>
                  <a:lnTo>
                    <a:pt x="4178" y="1317"/>
                  </a:lnTo>
                  <a:lnTo>
                    <a:pt x="4197" y="1317"/>
                  </a:lnTo>
                  <a:lnTo>
                    <a:pt x="4216" y="1317"/>
                  </a:lnTo>
                  <a:lnTo>
                    <a:pt x="4235" y="1317"/>
                  </a:lnTo>
                  <a:lnTo>
                    <a:pt x="4254" y="1317"/>
                  </a:lnTo>
                  <a:lnTo>
                    <a:pt x="4273" y="1317"/>
                  </a:lnTo>
                  <a:lnTo>
                    <a:pt x="4278" y="1317"/>
                  </a:lnTo>
                </a:path>
              </a:pathLst>
            </a:custGeom>
            <a:noFill/>
            <a:ln w="19050" cap="flat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51">
              <a:extLst>
                <a:ext uri="{FF2B5EF4-FFF2-40B4-BE49-F238E27FC236}">
                  <a16:creationId xmlns:a16="http://schemas.microsoft.com/office/drawing/2014/main" id="{973579FF-5436-87B7-B4A7-4548274C41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3150" y="927100"/>
              <a:ext cx="4924425" cy="2087563"/>
            </a:xfrm>
            <a:custGeom>
              <a:avLst/>
              <a:gdLst>
                <a:gd name="T0" fmla="*/ 59 w 3102"/>
                <a:gd name="T1" fmla="*/ 50 h 1315"/>
                <a:gd name="T2" fmla="*/ 119 w 3102"/>
                <a:gd name="T3" fmla="*/ 89 h 1315"/>
                <a:gd name="T4" fmla="*/ 179 w 3102"/>
                <a:gd name="T5" fmla="*/ 128 h 1315"/>
                <a:gd name="T6" fmla="*/ 238 w 3102"/>
                <a:gd name="T7" fmla="*/ 167 h 1315"/>
                <a:gd name="T8" fmla="*/ 298 w 3102"/>
                <a:gd name="T9" fmla="*/ 206 h 1315"/>
                <a:gd name="T10" fmla="*/ 358 w 3102"/>
                <a:gd name="T11" fmla="*/ 245 h 1315"/>
                <a:gd name="T12" fmla="*/ 418 w 3102"/>
                <a:gd name="T13" fmla="*/ 284 h 1315"/>
                <a:gd name="T14" fmla="*/ 478 w 3102"/>
                <a:gd name="T15" fmla="*/ 322 h 1315"/>
                <a:gd name="T16" fmla="*/ 538 w 3102"/>
                <a:gd name="T17" fmla="*/ 361 h 1315"/>
                <a:gd name="T18" fmla="*/ 598 w 3102"/>
                <a:gd name="T19" fmla="*/ 399 h 1315"/>
                <a:gd name="T20" fmla="*/ 670 w 3102"/>
                <a:gd name="T21" fmla="*/ 430 h 1315"/>
                <a:gd name="T22" fmla="*/ 756 w 3102"/>
                <a:gd name="T23" fmla="*/ 483 h 1315"/>
                <a:gd name="T24" fmla="*/ 810 w 3102"/>
                <a:gd name="T25" fmla="*/ 531 h 1315"/>
                <a:gd name="T26" fmla="*/ 840 w 3102"/>
                <a:gd name="T27" fmla="*/ 550 h 1315"/>
                <a:gd name="T28" fmla="*/ 901 w 3102"/>
                <a:gd name="T29" fmla="*/ 587 h 1315"/>
                <a:gd name="T30" fmla="*/ 907 w 3102"/>
                <a:gd name="T31" fmla="*/ 577 h 1315"/>
                <a:gd name="T32" fmla="*/ 968 w 3102"/>
                <a:gd name="T33" fmla="*/ 613 h 1315"/>
                <a:gd name="T34" fmla="*/ 1060 w 3102"/>
                <a:gd name="T35" fmla="*/ 668 h 1315"/>
                <a:gd name="T36" fmla="*/ 1116 w 3102"/>
                <a:gd name="T37" fmla="*/ 714 h 1315"/>
                <a:gd name="T38" fmla="*/ 1177 w 3102"/>
                <a:gd name="T39" fmla="*/ 750 h 1315"/>
                <a:gd name="T40" fmla="*/ 1240 w 3102"/>
                <a:gd name="T41" fmla="*/ 785 h 1315"/>
                <a:gd name="T42" fmla="*/ 1302 w 3102"/>
                <a:gd name="T43" fmla="*/ 820 h 1315"/>
                <a:gd name="T44" fmla="*/ 1365 w 3102"/>
                <a:gd name="T45" fmla="*/ 855 h 1315"/>
                <a:gd name="T46" fmla="*/ 1427 w 3102"/>
                <a:gd name="T47" fmla="*/ 888 h 1315"/>
                <a:gd name="T48" fmla="*/ 1491 w 3102"/>
                <a:gd name="T49" fmla="*/ 922 h 1315"/>
                <a:gd name="T50" fmla="*/ 1554 w 3102"/>
                <a:gd name="T51" fmla="*/ 954 h 1315"/>
                <a:gd name="T52" fmla="*/ 1618 w 3102"/>
                <a:gd name="T53" fmla="*/ 986 h 1315"/>
                <a:gd name="T54" fmla="*/ 1682 w 3102"/>
                <a:gd name="T55" fmla="*/ 1017 h 1315"/>
                <a:gd name="T56" fmla="*/ 1747 w 3102"/>
                <a:gd name="T57" fmla="*/ 1047 h 1315"/>
                <a:gd name="T58" fmla="*/ 1812 w 3102"/>
                <a:gd name="T59" fmla="*/ 1076 h 1315"/>
                <a:gd name="T60" fmla="*/ 1878 w 3102"/>
                <a:gd name="T61" fmla="*/ 1103 h 1315"/>
                <a:gd name="T62" fmla="*/ 1944 w 3102"/>
                <a:gd name="T63" fmla="*/ 1130 h 1315"/>
                <a:gd name="T64" fmla="*/ 2012 w 3102"/>
                <a:gd name="T65" fmla="*/ 1154 h 1315"/>
                <a:gd name="T66" fmla="*/ 2079 w 3102"/>
                <a:gd name="T67" fmla="*/ 1179 h 1315"/>
                <a:gd name="T68" fmla="*/ 2147 w 3102"/>
                <a:gd name="T69" fmla="*/ 1200 h 1315"/>
                <a:gd name="T70" fmla="*/ 2208 w 3102"/>
                <a:gd name="T71" fmla="*/ 1218 h 1315"/>
                <a:gd name="T72" fmla="*/ 2181 w 3102"/>
                <a:gd name="T73" fmla="*/ 1210 h 1315"/>
                <a:gd name="T74" fmla="*/ 2250 w 3102"/>
                <a:gd name="T75" fmla="*/ 1229 h 1315"/>
                <a:gd name="T76" fmla="*/ 2339 w 3102"/>
                <a:gd name="T77" fmla="*/ 1239 h 1315"/>
                <a:gd name="T78" fmla="*/ 2427 w 3102"/>
                <a:gd name="T79" fmla="*/ 1255 h 1315"/>
                <a:gd name="T80" fmla="*/ 2495 w 3102"/>
                <a:gd name="T81" fmla="*/ 1279 h 1315"/>
                <a:gd name="T82" fmla="*/ 2531 w 3102"/>
                <a:gd name="T83" fmla="*/ 1284 h 1315"/>
                <a:gd name="T84" fmla="*/ 2601 w 3102"/>
                <a:gd name="T85" fmla="*/ 1293 h 1315"/>
                <a:gd name="T86" fmla="*/ 2672 w 3102"/>
                <a:gd name="T87" fmla="*/ 1299 h 1315"/>
                <a:gd name="T88" fmla="*/ 2744 w 3102"/>
                <a:gd name="T89" fmla="*/ 1305 h 1315"/>
                <a:gd name="T90" fmla="*/ 2815 w 3102"/>
                <a:gd name="T91" fmla="*/ 1308 h 1315"/>
                <a:gd name="T92" fmla="*/ 2886 w 3102"/>
                <a:gd name="T93" fmla="*/ 1311 h 1315"/>
                <a:gd name="T94" fmla="*/ 2958 w 3102"/>
                <a:gd name="T95" fmla="*/ 1313 h 1315"/>
                <a:gd name="T96" fmla="*/ 2958 w 3102"/>
                <a:gd name="T97" fmla="*/ 1301 h 1315"/>
                <a:gd name="T98" fmla="*/ 3029 w 3102"/>
                <a:gd name="T99" fmla="*/ 1302 h 1315"/>
                <a:gd name="T100" fmla="*/ 3100 w 3102"/>
                <a:gd name="T101" fmla="*/ 1303 h 1315"/>
                <a:gd name="T102" fmla="*/ 36 w 3102"/>
                <a:gd name="T103" fmla="*/ 2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02" h="1315">
                  <a:moveTo>
                    <a:pt x="59" y="50"/>
                  </a:moveTo>
                  <a:lnTo>
                    <a:pt x="89" y="69"/>
                  </a:lnTo>
                  <a:lnTo>
                    <a:pt x="96" y="60"/>
                  </a:lnTo>
                  <a:lnTo>
                    <a:pt x="66" y="40"/>
                  </a:lnTo>
                  <a:lnTo>
                    <a:pt x="59" y="50"/>
                  </a:lnTo>
                  <a:close/>
                  <a:moveTo>
                    <a:pt x="119" y="89"/>
                  </a:moveTo>
                  <a:lnTo>
                    <a:pt x="149" y="109"/>
                  </a:lnTo>
                  <a:lnTo>
                    <a:pt x="155" y="99"/>
                  </a:lnTo>
                  <a:lnTo>
                    <a:pt x="125" y="79"/>
                  </a:lnTo>
                  <a:lnTo>
                    <a:pt x="119" y="89"/>
                  </a:lnTo>
                  <a:close/>
                  <a:moveTo>
                    <a:pt x="179" y="128"/>
                  </a:moveTo>
                  <a:lnTo>
                    <a:pt x="208" y="148"/>
                  </a:lnTo>
                  <a:lnTo>
                    <a:pt x="215" y="138"/>
                  </a:lnTo>
                  <a:lnTo>
                    <a:pt x="185" y="118"/>
                  </a:lnTo>
                  <a:lnTo>
                    <a:pt x="179" y="128"/>
                  </a:lnTo>
                  <a:close/>
                  <a:moveTo>
                    <a:pt x="238" y="167"/>
                  </a:moveTo>
                  <a:lnTo>
                    <a:pt x="268" y="187"/>
                  </a:lnTo>
                  <a:lnTo>
                    <a:pt x="274" y="177"/>
                  </a:lnTo>
                  <a:lnTo>
                    <a:pt x="245" y="157"/>
                  </a:lnTo>
                  <a:lnTo>
                    <a:pt x="238" y="167"/>
                  </a:lnTo>
                  <a:close/>
                  <a:moveTo>
                    <a:pt x="298" y="206"/>
                  </a:moveTo>
                  <a:lnTo>
                    <a:pt x="328" y="226"/>
                  </a:lnTo>
                  <a:lnTo>
                    <a:pt x="334" y="216"/>
                  </a:lnTo>
                  <a:lnTo>
                    <a:pt x="304" y="196"/>
                  </a:lnTo>
                  <a:lnTo>
                    <a:pt x="298" y="206"/>
                  </a:lnTo>
                  <a:close/>
                  <a:moveTo>
                    <a:pt x="358" y="245"/>
                  </a:moveTo>
                  <a:lnTo>
                    <a:pt x="388" y="264"/>
                  </a:lnTo>
                  <a:lnTo>
                    <a:pt x="394" y="254"/>
                  </a:lnTo>
                  <a:lnTo>
                    <a:pt x="364" y="235"/>
                  </a:lnTo>
                  <a:lnTo>
                    <a:pt x="358" y="245"/>
                  </a:lnTo>
                  <a:close/>
                  <a:moveTo>
                    <a:pt x="418" y="284"/>
                  </a:moveTo>
                  <a:lnTo>
                    <a:pt x="448" y="303"/>
                  </a:lnTo>
                  <a:lnTo>
                    <a:pt x="454" y="293"/>
                  </a:lnTo>
                  <a:lnTo>
                    <a:pt x="424" y="274"/>
                  </a:lnTo>
                  <a:lnTo>
                    <a:pt x="418" y="284"/>
                  </a:lnTo>
                  <a:close/>
                  <a:moveTo>
                    <a:pt x="478" y="322"/>
                  </a:moveTo>
                  <a:lnTo>
                    <a:pt x="508" y="341"/>
                  </a:lnTo>
                  <a:lnTo>
                    <a:pt x="514" y="331"/>
                  </a:lnTo>
                  <a:lnTo>
                    <a:pt x="484" y="312"/>
                  </a:lnTo>
                  <a:lnTo>
                    <a:pt x="478" y="322"/>
                  </a:lnTo>
                  <a:close/>
                  <a:moveTo>
                    <a:pt x="538" y="361"/>
                  </a:moveTo>
                  <a:lnTo>
                    <a:pt x="568" y="380"/>
                  </a:lnTo>
                  <a:lnTo>
                    <a:pt x="574" y="370"/>
                  </a:lnTo>
                  <a:lnTo>
                    <a:pt x="544" y="351"/>
                  </a:lnTo>
                  <a:lnTo>
                    <a:pt x="538" y="361"/>
                  </a:lnTo>
                  <a:close/>
                  <a:moveTo>
                    <a:pt x="598" y="399"/>
                  </a:moveTo>
                  <a:lnTo>
                    <a:pt x="628" y="418"/>
                  </a:lnTo>
                  <a:lnTo>
                    <a:pt x="634" y="408"/>
                  </a:lnTo>
                  <a:lnTo>
                    <a:pt x="604" y="389"/>
                  </a:lnTo>
                  <a:lnTo>
                    <a:pt x="598" y="399"/>
                  </a:lnTo>
                  <a:close/>
                  <a:moveTo>
                    <a:pt x="658" y="437"/>
                  </a:moveTo>
                  <a:lnTo>
                    <a:pt x="663" y="440"/>
                  </a:lnTo>
                  <a:lnTo>
                    <a:pt x="689" y="456"/>
                  </a:lnTo>
                  <a:lnTo>
                    <a:pt x="695" y="446"/>
                  </a:lnTo>
                  <a:lnTo>
                    <a:pt x="670" y="430"/>
                  </a:lnTo>
                  <a:lnTo>
                    <a:pt x="665" y="427"/>
                  </a:lnTo>
                  <a:lnTo>
                    <a:pt x="658" y="437"/>
                  </a:lnTo>
                  <a:close/>
                  <a:moveTo>
                    <a:pt x="719" y="475"/>
                  </a:moveTo>
                  <a:lnTo>
                    <a:pt x="749" y="493"/>
                  </a:lnTo>
                  <a:lnTo>
                    <a:pt x="756" y="483"/>
                  </a:lnTo>
                  <a:lnTo>
                    <a:pt x="725" y="464"/>
                  </a:lnTo>
                  <a:lnTo>
                    <a:pt x="719" y="475"/>
                  </a:lnTo>
                  <a:close/>
                  <a:moveTo>
                    <a:pt x="779" y="512"/>
                  </a:moveTo>
                  <a:lnTo>
                    <a:pt x="792" y="520"/>
                  </a:lnTo>
                  <a:lnTo>
                    <a:pt x="810" y="531"/>
                  </a:lnTo>
                  <a:lnTo>
                    <a:pt x="816" y="521"/>
                  </a:lnTo>
                  <a:lnTo>
                    <a:pt x="798" y="510"/>
                  </a:lnTo>
                  <a:lnTo>
                    <a:pt x="786" y="502"/>
                  </a:lnTo>
                  <a:lnTo>
                    <a:pt x="779" y="512"/>
                  </a:lnTo>
                  <a:close/>
                  <a:moveTo>
                    <a:pt x="840" y="550"/>
                  </a:moveTo>
                  <a:lnTo>
                    <a:pt x="871" y="568"/>
                  </a:lnTo>
                  <a:lnTo>
                    <a:pt x="877" y="558"/>
                  </a:lnTo>
                  <a:lnTo>
                    <a:pt x="847" y="540"/>
                  </a:lnTo>
                  <a:lnTo>
                    <a:pt x="840" y="550"/>
                  </a:lnTo>
                  <a:close/>
                  <a:moveTo>
                    <a:pt x="901" y="587"/>
                  </a:moveTo>
                  <a:lnTo>
                    <a:pt x="921" y="599"/>
                  </a:lnTo>
                  <a:lnTo>
                    <a:pt x="932" y="605"/>
                  </a:lnTo>
                  <a:lnTo>
                    <a:pt x="938" y="595"/>
                  </a:lnTo>
                  <a:lnTo>
                    <a:pt x="927" y="589"/>
                  </a:lnTo>
                  <a:lnTo>
                    <a:pt x="907" y="577"/>
                  </a:lnTo>
                  <a:lnTo>
                    <a:pt x="901" y="587"/>
                  </a:lnTo>
                  <a:close/>
                  <a:moveTo>
                    <a:pt x="962" y="624"/>
                  </a:moveTo>
                  <a:lnTo>
                    <a:pt x="993" y="642"/>
                  </a:lnTo>
                  <a:lnTo>
                    <a:pt x="999" y="632"/>
                  </a:lnTo>
                  <a:lnTo>
                    <a:pt x="968" y="613"/>
                  </a:lnTo>
                  <a:lnTo>
                    <a:pt x="962" y="624"/>
                  </a:lnTo>
                  <a:close/>
                  <a:moveTo>
                    <a:pt x="1023" y="660"/>
                  </a:moveTo>
                  <a:lnTo>
                    <a:pt x="1049" y="676"/>
                  </a:lnTo>
                  <a:lnTo>
                    <a:pt x="1054" y="679"/>
                  </a:lnTo>
                  <a:lnTo>
                    <a:pt x="1060" y="668"/>
                  </a:lnTo>
                  <a:lnTo>
                    <a:pt x="1055" y="665"/>
                  </a:lnTo>
                  <a:lnTo>
                    <a:pt x="1030" y="650"/>
                  </a:lnTo>
                  <a:lnTo>
                    <a:pt x="1023" y="660"/>
                  </a:lnTo>
                  <a:close/>
                  <a:moveTo>
                    <a:pt x="1085" y="697"/>
                  </a:moveTo>
                  <a:lnTo>
                    <a:pt x="1116" y="714"/>
                  </a:lnTo>
                  <a:lnTo>
                    <a:pt x="1122" y="704"/>
                  </a:lnTo>
                  <a:lnTo>
                    <a:pt x="1091" y="686"/>
                  </a:lnTo>
                  <a:lnTo>
                    <a:pt x="1085" y="697"/>
                  </a:lnTo>
                  <a:close/>
                  <a:moveTo>
                    <a:pt x="1147" y="733"/>
                  </a:moveTo>
                  <a:lnTo>
                    <a:pt x="1177" y="750"/>
                  </a:lnTo>
                  <a:lnTo>
                    <a:pt x="1184" y="740"/>
                  </a:lnTo>
                  <a:lnTo>
                    <a:pt x="1153" y="722"/>
                  </a:lnTo>
                  <a:lnTo>
                    <a:pt x="1147" y="733"/>
                  </a:lnTo>
                  <a:close/>
                  <a:moveTo>
                    <a:pt x="1209" y="768"/>
                  </a:moveTo>
                  <a:lnTo>
                    <a:pt x="1240" y="785"/>
                  </a:lnTo>
                  <a:lnTo>
                    <a:pt x="1245" y="775"/>
                  </a:lnTo>
                  <a:lnTo>
                    <a:pt x="1214" y="758"/>
                  </a:lnTo>
                  <a:lnTo>
                    <a:pt x="1209" y="768"/>
                  </a:lnTo>
                  <a:close/>
                  <a:moveTo>
                    <a:pt x="1271" y="803"/>
                  </a:moveTo>
                  <a:lnTo>
                    <a:pt x="1302" y="820"/>
                  </a:lnTo>
                  <a:lnTo>
                    <a:pt x="1307" y="810"/>
                  </a:lnTo>
                  <a:lnTo>
                    <a:pt x="1277" y="792"/>
                  </a:lnTo>
                  <a:lnTo>
                    <a:pt x="1271" y="803"/>
                  </a:lnTo>
                  <a:close/>
                  <a:moveTo>
                    <a:pt x="1333" y="838"/>
                  </a:moveTo>
                  <a:lnTo>
                    <a:pt x="1365" y="855"/>
                  </a:lnTo>
                  <a:lnTo>
                    <a:pt x="1370" y="844"/>
                  </a:lnTo>
                  <a:lnTo>
                    <a:pt x="1339" y="827"/>
                  </a:lnTo>
                  <a:lnTo>
                    <a:pt x="1333" y="838"/>
                  </a:lnTo>
                  <a:close/>
                  <a:moveTo>
                    <a:pt x="1396" y="871"/>
                  </a:moveTo>
                  <a:lnTo>
                    <a:pt x="1427" y="888"/>
                  </a:lnTo>
                  <a:lnTo>
                    <a:pt x="1433" y="878"/>
                  </a:lnTo>
                  <a:lnTo>
                    <a:pt x="1402" y="861"/>
                  </a:lnTo>
                  <a:lnTo>
                    <a:pt x="1396" y="871"/>
                  </a:lnTo>
                  <a:close/>
                  <a:moveTo>
                    <a:pt x="1459" y="905"/>
                  </a:moveTo>
                  <a:lnTo>
                    <a:pt x="1491" y="922"/>
                  </a:lnTo>
                  <a:lnTo>
                    <a:pt x="1496" y="911"/>
                  </a:lnTo>
                  <a:lnTo>
                    <a:pt x="1464" y="895"/>
                  </a:lnTo>
                  <a:lnTo>
                    <a:pt x="1459" y="905"/>
                  </a:lnTo>
                  <a:close/>
                  <a:moveTo>
                    <a:pt x="1522" y="938"/>
                  </a:moveTo>
                  <a:lnTo>
                    <a:pt x="1554" y="954"/>
                  </a:lnTo>
                  <a:lnTo>
                    <a:pt x="1559" y="944"/>
                  </a:lnTo>
                  <a:lnTo>
                    <a:pt x="1528" y="927"/>
                  </a:lnTo>
                  <a:lnTo>
                    <a:pt x="1522" y="938"/>
                  </a:lnTo>
                  <a:close/>
                  <a:moveTo>
                    <a:pt x="1586" y="970"/>
                  </a:moveTo>
                  <a:lnTo>
                    <a:pt x="1618" y="986"/>
                  </a:lnTo>
                  <a:lnTo>
                    <a:pt x="1623" y="975"/>
                  </a:lnTo>
                  <a:lnTo>
                    <a:pt x="1591" y="960"/>
                  </a:lnTo>
                  <a:lnTo>
                    <a:pt x="1586" y="970"/>
                  </a:lnTo>
                  <a:close/>
                  <a:moveTo>
                    <a:pt x="1650" y="1001"/>
                  </a:moveTo>
                  <a:lnTo>
                    <a:pt x="1682" y="1017"/>
                  </a:lnTo>
                  <a:lnTo>
                    <a:pt x="1687" y="1006"/>
                  </a:lnTo>
                  <a:lnTo>
                    <a:pt x="1655" y="990"/>
                  </a:lnTo>
                  <a:lnTo>
                    <a:pt x="1650" y="1001"/>
                  </a:lnTo>
                  <a:close/>
                  <a:moveTo>
                    <a:pt x="1715" y="1032"/>
                  </a:moveTo>
                  <a:lnTo>
                    <a:pt x="1747" y="1047"/>
                  </a:lnTo>
                  <a:lnTo>
                    <a:pt x="1752" y="1036"/>
                  </a:lnTo>
                  <a:lnTo>
                    <a:pt x="1720" y="1021"/>
                  </a:lnTo>
                  <a:lnTo>
                    <a:pt x="1715" y="1032"/>
                  </a:lnTo>
                  <a:close/>
                  <a:moveTo>
                    <a:pt x="1780" y="1061"/>
                  </a:moveTo>
                  <a:lnTo>
                    <a:pt x="1812" y="1076"/>
                  </a:lnTo>
                  <a:lnTo>
                    <a:pt x="1817" y="1065"/>
                  </a:lnTo>
                  <a:lnTo>
                    <a:pt x="1785" y="1050"/>
                  </a:lnTo>
                  <a:lnTo>
                    <a:pt x="1780" y="1061"/>
                  </a:lnTo>
                  <a:close/>
                  <a:moveTo>
                    <a:pt x="1845" y="1090"/>
                  </a:moveTo>
                  <a:lnTo>
                    <a:pt x="1878" y="1103"/>
                  </a:lnTo>
                  <a:lnTo>
                    <a:pt x="1883" y="1092"/>
                  </a:lnTo>
                  <a:lnTo>
                    <a:pt x="1850" y="1079"/>
                  </a:lnTo>
                  <a:lnTo>
                    <a:pt x="1845" y="1090"/>
                  </a:lnTo>
                  <a:close/>
                  <a:moveTo>
                    <a:pt x="1911" y="1117"/>
                  </a:moveTo>
                  <a:lnTo>
                    <a:pt x="1944" y="1130"/>
                  </a:lnTo>
                  <a:lnTo>
                    <a:pt x="1949" y="1119"/>
                  </a:lnTo>
                  <a:lnTo>
                    <a:pt x="1916" y="1106"/>
                  </a:lnTo>
                  <a:lnTo>
                    <a:pt x="1911" y="1117"/>
                  </a:lnTo>
                  <a:close/>
                  <a:moveTo>
                    <a:pt x="1978" y="1142"/>
                  </a:moveTo>
                  <a:lnTo>
                    <a:pt x="2012" y="1154"/>
                  </a:lnTo>
                  <a:lnTo>
                    <a:pt x="2016" y="1143"/>
                  </a:lnTo>
                  <a:lnTo>
                    <a:pt x="1982" y="1131"/>
                  </a:lnTo>
                  <a:lnTo>
                    <a:pt x="1978" y="1142"/>
                  </a:lnTo>
                  <a:close/>
                  <a:moveTo>
                    <a:pt x="2045" y="1167"/>
                  </a:moveTo>
                  <a:lnTo>
                    <a:pt x="2079" y="1179"/>
                  </a:lnTo>
                  <a:lnTo>
                    <a:pt x="2083" y="1168"/>
                  </a:lnTo>
                  <a:lnTo>
                    <a:pt x="2049" y="1155"/>
                  </a:lnTo>
                  <a:lnTo>
                    <a:pt x="2045" y="1167"/>
                  </a:lnTo>
                  <a:close/>
                  <a:moveTo>
                    <a:pt x="2113" y="1189"/>
                  </a:moveTo>
                  <a:lnTo>
                    <a:pt x="2147" y="1200"/>
                  </a:lnTo>
                  <a:lnTo>
                    <a:pt x="2151" y="1188"/>
                  </a:lnTo>
                  <a:lnTo>
                    <a:pt x="2116" y="1178"/>
                  </a:lnTo>
                  <a:lnTo>
                    <a:pt x="2113" y="1189"/>
                  </a:lnTo>
                  <a:close/>
                  <a:moveTo>
                    <a:pt x="2181" y="1210"/>
                  </a:moveTo>
                  <a:lnTo>
                    <a:pt x="2208" y="1218"/>
                  </a:lnTo>
                  <a:lnTo>
                    <a:pt x="2216" y="1220"/>
                  </a:lnTo>
                  <a:lnTo>
                    <a:pt x="2219" y="1209"/>
                  </a:lnTo>
                  <a:lnTo>
                    <a:pt x="2211" y="1207"/>
                  </a:lnTo>
                  <a:lnTo>
                    <a:pt x="2185" y="1199"/>
                  </a:lnTo>
                  <a:lnTo>
                    <a:pt x="2181" y="1210"/>
                  </a:lnTo>
                  <a:close/>
                  <a:moveTo>
                    <a:pt x="2250" y="1229"/>
                  </a:moveTo>
                  <a:lnTo>
                    <a:pt x="2285" y="1237"/>
                  </a:lnTo>
                  <a:lnTo>
                    <a:pt x="2288" y="1226"/>
                  </a:lnTo>
                  <a:lnTo>
                    <a:pt x="2253" y="1217"/>
                  </a:lnTo>
                  <a:lnTo>
                    <a:pt x="2250" y="1229"/>
                  </a:lnTo>
                  <a:close/>
                  <a:moveTo>
                    <a:pt x="2319" y="1246"/>
                  </a:moveTo>
                  <a:lnTo>
                    <a:pt x="2337" y="1250"/>
                  </a:lnTo>
                  <a:lnTo>
                    <a:pt x="2355" y="1254"/>
                  </a:lnTo>
                  <a:lnTo>
                    <a:pt x="2357" y="1242"/>
                  </a:lnTo>
                  <a:lnTo>
                    <a:pt x="2339" y="1239"/>
                  </a:lnTo>
                  <a:lnTo>
                    <a:pt x="2322" y="1235"/>
                  </a:lnTo>
                  <a:lnTo>
                    <a:pt x="2319" y="1246"/>
                  </a:lnTo>
                  <a:close/>
                  <a:moveTo>
                    <a:pt x="2390" y="1260"/>
                  </a:moveTo>
                  <a:lnTo>
                    <a:pt x="2425" y="1267"/>
                  </a:lnTo>
                  <a:lnTo>
                    <a:pt x="2427" y="1255"/>
                  </a:lnTo>
                  <a:lnTo>
                    <a:pt x="2392" y="1249"/>
                  </a:lnTo>
                  <a:lnTo>
                    <a:pt x="2390" y="1260"/>
                  </a:lnTo>
                  <a:close/>
                  <a:moveTo>
                    <a:pt x="2460" y="1274"/>
                  </a:moveTo>
                  <a:lnTo>
                    <a:pt x="2466" y="1275"/>
                  </a:lnTo>
                  <a:lnTo>
                    <a:pt x="2495" y="1279"/>
                  </a:lnTo>
                  <a:lnTo>
                    <a:pt x="2497" y="1267"/>
                  </a:lnTo>
                  <a:lnTo>
                    <a:pt x="2468" y="1263"/>
                  </a:lnTo>
                  <a:lnTo>
                    <a:pt x="2462" y="1262"/>
                  </a:lnTo>
                  <a:lnTo>
                    <a:pt x="2460" y="1274"/>
                  </a:lnTo>
                  <a:close/>
                  <a:moveTo>
                    <a:pt x="2531" y="1284"/>
                  </a:moveTo>
                  <a:lnTo>
                    <a:pt x="2566" y="1288"/>
                  </a:lnTo>
                  <a:lnTo>
                    <a:pt x="2567" y="1277"/>
                  </a:lnTo>
                  <a:lnTo>
                    <a:pt x="2532" y="1272"/>
                  </a:lnTo>
                  <a:lnTo>
                    <a:pt x="2531" y="1284"/>
                  </a:lnTo>
                  <a:close/>
                  <a:moveTo>
                    <a:pt x="2601" y="1293"/>
                  </a:moveTo>
                  <a:lnTo>
                    <a:pt x="2637" y="1296"/>
                  </a:lnTo>
                  <a:lnTo>
                    <a:pt x="2638" y="1284"/>
                  </a:lnTo>
                  <a:lnTo>
                    <a:pt x="2603" y="1281"/>
                  </a:lnTo>
                  <a:lnTo>
                    <a:pt x="2601" y="1293"/>
                  </a:lnTo>
                  <a:close/>
                  <a:moveTo>
                    <a:pt x="2672" y="1299"/>
                  </a:moveTo>
                  <a:lnTo>
                    <a:pt x="2708" y="1302"/>
                  </a:lnTo>
                  <a:lnTo>
                    <a:pt x="2709" y="1290"/>
                  </a:lnTo>
                  <a:lnTo>
                    <a:pt x="2674" y="1287"/>
                  </a:lnTo>
                  <a:lnTo>
                    <a:pt x="2672" y="1299"/>
                  </a:lnTo>
                  <a:close/>
                  <a:moveTo>
                    <a:pt x="2744" y="1305"/>
                  </a:moveTo>
                  <a:lnTo>
                    <a:pt x="2779" y="1306"/>
                  </a:lnTo>
                  <a:lnTo>
                    <a:pt x="2780" y="1294"/>
                  </a:lnTo>
                  <a:lnTo>
                    <a:pt x="2745" y="1293"/>
                  </a:lnTo>
                  <a:lnTo>
                    <a:pt x="2744" y="1305"/>
                  </a:lnTo>
                  <a:close/>
                  <a:moveTo>
                    <a:pt x="2815" y="1308"/>
                  </a:moveTo>
                  <a:lnTo>
                    <a:pt x="2851" y="1310"/>
                  </a:lnTo>
                  <a:lnTo>
                    <a:pt x="2851" y="1298"/>
                  </a:lnTo>
                  <a:lnTo>
                    <a:pt x="2816" y="1296"/>
                  </a:lnTo>
                  <a:lnTo>
                    <a:pt x="2815" y="1308"/>
                  </a:lnTo>
                  <a:close/>
                  <a:moveTo>
                    <a:pt x="2886" y="1311"/>
                  </a:moveTo>
                  <a:lnTo>
                    <a:pt x="2922" y="1312"/>
                  </a:lnTo>
                  <a:lnTo>
                    <a:pt x="2922" y="1300"/>
                  </a:lnTo>
                  <a:lnTo>
                    <a:pt x="2887" y="1299"/>
                  </a:lnTo>
                  <a:lnTo>
                    <a:pt x="2886" y="1311"/>
                  </a:lnTo>
                  <a:close/>
                  <a:moveTo>
                    <a:pt x="2958" y="1313"/>
                  </a:moveTo>
                  <a:lnTo>
                    <a:pt x="2981" y="1313"/>
                  </a:lnTo>
                  <a:lnTo>
                    <a:pt x="2993" y="1314"/>
                  </a:lnTo>
                  <a:lnTo>
                    <a:pt x="2994" y="1302"/>
                  </a:lnTo>
                  <a:lnTo>
                    <a:pt x="2981" y="1301"/>
                  </a:lnTo>
                  <a:lnTo>
                    <a:pt x="2958" y="1301"/>
                  </a:lnTo>
                  <a:lnTo>
                    <a:pt x="2958" y="1313"/>
                  </a:lnTo>
                  <a:close/>
                  <a:moveTo>
                    <a:pt x="3029" y="1314"/>
                  </a:moveTo>
                  <a:lnTo>
                    <a:pt x="3065" y="1315"/>
                  </a:lnTo>
                  <a:lnTo>
                    <a:pt x="3065" y="1303"/>
                  </a:lnTo>
                  <a:lnTo>
                    <a:pt x="3029" y="1302"/>
                  </a:lnTo>
                  <a:lnTo>
                    <a:pt x="3029" y="1314"/>
                  </a:lnTo>
                  <a:close/>
                  <a:moveTo>
                    <a:pt x="3100" y="1315"/>
                  </a:moveTo>
                  <a:lnTo>
                    <a:pt x="3102" y="1315"/>
                  </a:lnTo>
                  <a:lnTo>
                    <a:pt x="3102" y="1303"/>
                  </a:lnTo>
                  <a:lnTo>
                    <a:pt x="3100" y="1303"/>
                  </a:lnTo>
                  <a:lnTo>
                    <a:pt x="3100" y="1315"/>
                  </a:lnTo>
                  <a:close/>
                  <a:moveTo>
                    <a:pt x="0" y="10"/>
                  </a:moveTo>
                  <a:lnTo>
                    <a:pt x="20" y="24"/>
                  </a:lnTo>
                  <a:lnTo>
                    <a:pt x="30" y="30"/>
                  </a:lnTo>
                  <a:lnTo>
                    <a:pt x="36" y="20"/>
                  </a:lnTo>
                  <a:lnTo>
                    <a:pt x="27" y="14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52">
              <a:extLst>
                <a:ext uri="{FF2B5EF4-FFF2-40B4-BE49-F238E27FC236}">
                  <a16:creationId xmlns:a16="http://schemas.microsoft.com/office/drawing/2014/main" id="{221658D0-3E71-3D45-8817-8DABF7154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687" y="935038"/>
              <a:ext cx="4941888" cy="2090738"/>
            </a:xfrm>
            <a:custGeom>
              <a:avLst/>
              <a:gdLst>
                <a:gd name="T0" fmla="*/ 30 w 3113"/>
                <a:gd name="T1" fmla="*/ 21 h 1317"/>
                <a:gd name="T2" fmla="*/ 93 w 3113"/>
                <a:gd name="T3" fmla="*/ 65 h 1317"/>
                <a:gd name="T4" fmla="*/ 156 w 3113"/>
                <a:gd name="T5" fmla="*/ 109 h 1317"/>
                <a:gd name="T6" fmla="*/ 219 w 3113"/>
                <a:gd name="T7" fmla="*/ 153 h 1317"/>
                <a:gd name="T8" fmla="*/ 283 w 3113"/>
                <a:gd name="T9" fmla="*/ 197 h 1317"/>
                <a:gd name="T10" fmla="*/ 346 w 3113"/>
                <a:gd name="T11" fmla="*/ 241 h 1317"/>
                <a:gd name="T12" fmla="*/ 409 w 3113"/>
                <a:gd name="T13" fmla="*/ 285 h 1317"/>
                <a:gd name="T14" fmla="*/ 472 w 3113"/>
                <a:gd name="T15" fmla="*/ 329 h 1317"/>
                <a:gd name="T16" fmla="*/ 535 w 3113"/>
                <a:gd name="T17" fmla="*/ 372 h 1317"/>
                <a:gd name="T18" fmla="*/ 599 w 3113"/>
                <a:gd name="T19" fmla="*/ 417 h 1317"/>
                <a:gd name="T20" fmla="*/ 662 w 3113"/>
                <a:gd name="T21" fmla="*/ 461 h 1317"/>
                <a:gd name="T22" fmla="*/ 725 w 3113"/>
                <a:gd name="T23" fmla="*/ 504 h 1317"/>
                <a:gd name="T24" fmla="*/ 789 w 3113"/>
                <a:gd name="T25" fmla="*/ 548 h 1317"/>
                <a:gd name="T26" fmla="*/ 852 w 3113"/>
                <a:gd name="T27" fmla="*/ 592 h 1317"/>
                <a:gd name="T28" fmla="*/ 915 w 3113"/>
                <a:gd name="T29" fmla="*/ 636 h 1317"/>
                <a:gd name="T30" fmla="*/ 978 w 3113"/>
                <a:gd name="T31" fmla="*/ 680 h 1317"/>
                <a:gd name="T32" fmla="*/ 1041 w 3113"/>
                <a:gd name="T33" fmla="*/ 724 h 1317"/>
                <a:gd name="T34" fmla="*/ 1105 w 3113"/>
                <a:gd name="T35" fmla="*/ 768 h 1317"/>
                <a:gd name="T36" fmla="*/ 1168 w 3113"/>
                <a:gd name="T37" fmla="*/ 812 h 1317"/>
                <a:gd name="T38" fmla="*/ 1231 w 3113"/>
                <a:gd name="T39" fmla="*/ 856 h 1317"/>
                <a:gd name="T40" fmla="*/ 1294 w 3113"/>
                <a:gd name="T41" fmla="*/ 900 h 1317"/>
                <a:gd name="T42" fmla="*/ 1357 w 3113"/>
                <a:gd name="T43" fmla="*/ 944 h 1317"/>
                <a:gd name="T44" fmla="*/ 1421 w 3113"/>
                <a:gd name="T45" fmla="*/ 988 h 1317"/>
                <a:gd name="T46" fmla="*/ 1484 w 3113"/>
                <a:gd name="T47" fmla="*/ 1032 h 1317"/>
                <a:gd name="T48" fmla="*/ 1547 w 3113"/>
                <a:gd name="T49" fmla="*/ 1076 h 1317"/>
                <a:gd name="T50" fmla="*/ 1610 w 3113"/>
                <a:gd name="T51" fmla="*/ 1120 h 1317"/>
                <a:gd name="T52" fmla="*/ 1673 w 3113"/>
                <a:gd name="T53" fmla="*/ 1164 h 1317"/>
                <a:gd name="T54" fmla="*/ 1737 w 3113"/>
                <a:gd name="T55" fmla="*/ 1208 h 1317"/>
                <a:gd name="T56" fmla="*/ 1800 w 3113"/>
                <a:gd name="T57" fmla="*/ 1252 h 1317"/>
                <a:gd name="T58" fmla="*/ 1863 w 3113"/>
                <a:gd name="T59" fmla="*/ 1296 h 1317"/>
                <a:gd name="T60" fmla="*/ 1926 w 3113"/>
                <a:gd name="T61" fmla="*/ 1317 h 1317"/>
                <a:gd name="T62" fmla="*/ 1990 w 3113"/>
                <a:gd name="T63" fmla="*/ 1317 h 1317"/>
                <a:gd name="T64" fmla="*/ 2053 w 3113"/>
                <a:gd name="T65" fmla="*/ 1317 h 1317"/>
                <a:gd name="T66" fmla="*/ 2116 w 3113"/>
                <a:gd name="T67" fmla="*/ 1317 h 1317"/>
                <a:gd name="T68" fmla="*/ 2179 w 3113"/>
                <a:gd name="T69" fmla="*/ 1317 h 1317"/>
                <a:gd name="T70" fmla="*/ 2243 w 3113"/>
                <a:gd name="T71" fmla="*/ 1317 h 1317"/>
                <a:gd name="T72" fmla="*/ 2306 w 3113"/>
                <a:gd name="T73" fmla="*/ 1317 h 1317"/>
                <a:gd name="T74" fmla="*/ 2369 w 3113"/>
                <a:gd name="T75" fmla="*/ 1317 h 1317"/>
                <a:gd name="T76" fmla="*/ 2432 w 3113"/>
                <a:gd name="T77" fmla="*/ 1317 h 1317"/>
                <a:gd name="T78" fmla="*/ 2495 w 3113"/>
                <a:gd name="T79" fmla="*/ 1317 h 1317"/>
                <a:gd name="T80" fmla="*/ 2559 w 3113"/>
                <a:gd name="T81" fmla="*/ 1317 h 1317"/>
                <a:gd name="T82" fmla="*/ 2622 w 3113"/>
                <a:gd name="T83" fmla="*/ 1317 h 1317"/>
                <a:gd name="T84" fmla="*/ 2685 w 3113"/>
                <a:gd name="T85" fmla="*/ 1317 h 1317"/>
                <a:gd name="T86" fmla="*/ 2748 w 3113"/>
                <a:gd name="T87" fmla="*/ 1317 h 1317"/>
                <a:gd name="T88" fmla="*/ 2812 w 3113"/>
                <a:gd name="T89" fmla="*/ 1317 h 1317"/>
                <a:gd name="T90" fmla="*/ 2875 w 3113"/>
                <a:gd name="T91" fmla="*/ 1317 h 1317"/>
                <a:gd name="T92" fmla="*/ 2938 w 3113"/>
                <a:gd name="T93" fmla="*/ 1317 h 1317"/>
                <a:gd name="T94" fmla="*/ 3001 w 3113"/>
                <a:gd name="T95" fmla="*/ 1317 h 1317"/>
                <a:gd name="T96" fmla="*/ 3064 w 3113"/>
                <a:gd name="T97" fmla="*/ 1317 h 1317"/>
                <a:gd name="T98" fmla="*/ 3113 w 3113"/>
                <a:gd name="T9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13" h="1317">
                  <a:moveTo>
                    <a:pt x="0" y="0"/>
                  </a:moveTo>
                  <a:lnTo>
                    <a:pt x="9" y="6"/>
                  </a:lnTo>
                  <a:lnTo>
                    <a:pt x="30" y="21"/>
                  </a:lnTo>
                  <a:lnTo>
                    <a:pt x="51" y="36"/>
                  </a:lnTo>
                  <a:lnTo>
                    <a:pt x="72" y="50"/>
                  </a:lnTo>
                  <a:lnTo>
                    <a:pt x="93" y="65"/>
                  </a:lnTo>
                  <a:lnTo>
                    <a:pt x="114" y="80"/>
                  </a:lnTo>
                  <a:lnTo>
                    <a:pt x="135" y="94"/>
                  </a:lnTo>
                  <a:lnTo>
                    <a:pt x="156" y="109"/>
                  </a:lnTo>
                  <a:lnTo>
                    <a:pt x="177" y="123"/>
                  </a:lnTo>
                  <a:lnTo>
                    <a:pt x="198" y="138"/>
                  </a:lnTo>
                  <a:lnTo>
                    <a:pt x="219" y="153"/>
                  </a:lnTo>
                  <a:lnTo>
                    <a:pt x="241" y="167"/>
                  </a:lnTo>
                  <a:lnTo>
                    <a:pt x="262" y="182"/>
                  </a:lnTo>
                  <a:lnTo>
                    <a:pt x="283" y="197"/>
                  </a:lnTo>
                  <a:lnTo>
                    <a:pt x="304" y="212"/>
                  </a:lnTo>
                  <a:lnTo>
                    <a:pt x="325" y="226"/>
                  </a:lnTo>
                  <a:lnTo>
                    <a:pt x="346" y="241"/>
                  </a:lnTo>
                  <a:lnTo>
                    <a:pt x="367" y="255"/>
                  </a:lnTo>
                  <a:lnTo>
                    <a:pt x="388" y="270"/>
                  </a:lnTo>
                  <a:lnTo>
                    <a:pt x="409" y="285"/>
                  </a:lnTo>
                  <a:lnTo>
                    <a:pt x="430" y="299"/>
                  </a:lnTo>
                  <a:lnTo>
                    <a:pt x="451" y="314"/>
                  </a:lnTo>
                  <a:lnTo>
                    <a:pt x="472" y="329"/>
                  </a:lnTo>
                  <a:lnTo>
                    <a:pt x="493" y="343"/>
                  </a:lnTo>
                  <a:lnTo>
                    <a:pt x="515" y="358"/>
                  </a:lnTo>
                  <a:lnTo>
                    <a:pt x="535" y="372"/>
                  </a:lnTo>
                  <a:lnTo>
                    <a:pt x="557" y="387"/>
                  </a:lnTo>
                  <a:lnTo>
                    <a:pt x="578" y="402"/>
                  </a:lnTo>
                  <a:lnTo>
                    <a:pt x="599" y="417"/>
                  </a:lnTo>
                  <a:lnTo>
                    <a:pt x="620" y="431"/>
                  </a:lnTo>
                  <a:lnTo>
                    <a:pt x="641" y="446"/>
                  </a:lnTo>
                  <a:lnTo>
                    <a:pt x="662" y="461"/>
                  </a:lnTo>
                  <a:lnTo>
                    <a:pt x="683" y="475"/>
                  </a:lnTo>
                  <a:lnTo>
                    <a:pt x="704" y="490"/>
                  </a:lnTo>
                  <a:lnTo>
                    <a:pt x="725" y="504"/>
                  </a:lnTo>
                  <a:lnTo>
                    <a:pt x="746" y="519"/>
                  </a:lnTo>
                  <a:lnTo>
                    <a:pt x="767" y="534"/>
                  </a:lnTo>
                  <a:lnTo>
                    <a:pt x="789" y="548"/>
                  </a:lnTo>
                  <a:lnTo>
                    <a:pt x="809" y="563"/>
                  </a:lnTo>
                  <a:lnTo>
                    <a:pt x="831" y="578"/>
                  </a:lnTo>
                  <a:lnTo>
                    <a:pt x="852" y="592"/>
                  </a:lnTo>
                  <a:lnTo>
                    <a:pt x="873" y="607"/>
                  </a:lnTo>
                  <a:lnTo>
                    <a:pt x="894" y="622"/>
                  </a:lnTo>
                  <a:lnTo>
                    <a:pt x="915" y="636"/>
                  </a:lnTo>
                  <a:lnTo>
                    <a:pt x="936" y="651"/>
                  </a:lnTo>
                  <a:lnTo>
                    <a:pt x="957" y="666"/>
                  </a:lnTo>
                  <a:lnTo>
                    <a:pt x="978" y="680"/>
                  </a:lnTo>
                  <a:lnTo>
                    <a:pt x="999" y="695"/>
                  </a:lnTo>
                  <a:lnTo>
                    <a:pt x="1020" y="710"/>
                  </a:lnTo>
                  <a:lnTo>
                    <a:pt x="1041" y="724"/>
                  </a:lnTo>
                  <a:lnTo>
                    <a:pt x="1063" y="739"/>
                  </a:lnTo>
                  <a:lnTo>
                    <a:pt x="1083" y="753"/>
                  </a:lnTo>
                  <a:lnTo>
                    <a:pt x="1105" y="768"/>
                  </a:lnTo>
                  <a:lnTo>
                    <a:pt x="1126" y="783"/>
                  </a:lnTo>
                  <a:lnTo>
                    <a:pt x="1147" y="798"/>
                  </a:lnTo>
                  <a:lnTo>
                    <a:pt x="1168" y="812"/>
                  </a:lnTo>
                  <a:lnTo>
                    <a:pt x="1189" y="827"/>
                  </a:lnTo>
                  <a:lnTo>
                    <a:pt x="1210" y="841"/>
                  </a:lnTo>
                  <a:lnTo>
                    <a:pt x="1231" y="856"/>
                  </a:lnTo>
                  <a:lnTo>
                    <a:pt x="1252" y="871"/>
                  </a:lnTo>
                  <a:lnTo>
                    <a:pt x="1273" y="885"/>
                  </a:lnTo>
                  <a:lnTo>
                    <a:pt x="1294" y="900"/>
                  </a:lnTo>
                  <a:lnTo>
                    <a:pt x="1315" y="915"/>
                  </a:lnTo>
                  <a:lnTo>
                    <a:pt x="1336" y="929"/>
                  </a:lnTo>
                  <a:lnTo>
                    <a:pt x="1357" y="944"/>
                  </a:lnTo>
                  <a:lnTo>
                    <a:pt x="1379" y="959"/>
                  </a:lnTo>
                  <a:lnTo>
                    <a:pt x="1399" y="973"/>
                  </a:lnTo>
                  <a:lnTo>
                    <a:pt x="1421" y="988"/>
                  </a:lnTo>
                  <a:lnTo>
                    <a:pt x="1442" y="1003"/>
                  </a:lnTo>
                  <a:lnTo>
                    <a:pt x="1463" y="1017"/>
                  </a:lnTo>
                  <a:lnTo>
                    <a:pt x="1484" y="1032"/>
                  </a:lnTo>
                  <a:lnTo>
                    <a:pt x="1505" y="1047"/>
                  </a:lnTo>
                  <a:lnTo>
                    <a:pt x="1526" y="1061"/>
                  </a:lnTo>
                  <a:lnTo>
                    <a:pt x="1547" y="1076"/>
                  </a:lnTo>
                  <a:lnTo>
                    <a:pt x="1568" y="1090"/>
                  </a:lnTo>
                  <a:lnTo>
                    <a:pt x="1589" y="1105"/>
                  </a:lnTo>
                  <a:lnTo>
                    <a:pt x="1610" y="1120"/>
                  </a:lnTo>
                  <a:lnTo>
                    <a:pt x="1631" y="1134"/>
                  </a:lnTo>
                  <a:lnTo>
                    <a:pt x="1653" y="1149"/>
                  </a:lnTo>
                  <a:lnTo>
                    <a:pt x="1673" y="1164"/>
                  </a:lnTo>
                  <a:lnTo>
                    <a:pt x="1695" y="1178"/>
                  </a:lnTo>
                  <a:lnTo>
                    <a:pt x="1716" y="1193"/>
                  </a:lnTo>
                  <a:lnTo>
                    <a:pt x="1737" y="1208"/>
                  </a:lnTo>
                  <a:lnTo>
                    <a:pt x="1758" y="1222"/>
                  </a:lnTo>
                  <a:lnTo>
                    <a:pt x="1779" y="1237"/>
                  </a:lnTo>
                  <a:lnTo>
                    <a:pt x="1800" y="1252"/>
                  </a:lnTo>
                  <a:lnTo>
                    <a:pt x="1821" y="1266"/>
                  </a:lnTo>
                  <a:lnTo>
                    <a:pt x="1842" y="1281"/>
                  </a:lnTo>
                  <a:lnTo>
                    <a:pt x="1863" y="1296"/>
                  </a:lnTo>
                  <a:lnTo>
                    <a:pt x="1884" y="1310"/>
                  </a:lnTo>
                  <a:lnTo>
                    <a:pt x="1905" y="1317"/>
                  </a:lnTo>
                  <a:lnTo>
                    <a:pt x="1926" y="1317"/>
                  </a:lnTo>
                  <a:lnTo>
                    <a:pt x="1947" y="1317"/>
                  </a:lnTo>
                  <a:lnTo>
                    <a:pt x="1969" y="1317"/>
                  </a:lnTo>
                  <a:lnTo>
                    <a:pt x="1990" y="1317"/>
                  </a:lnTo>
                  <a:lnTo>
                    <a:pt x="2011" y="1317"/>
                  </a:lnTo>
                  <a:lnTo>
                    <a:pt x="2032" y="1317"/>
                  </a:lnTo>
                  <a:lnTo>
                    <a:pt x="2053" y="1317"/>
                  </a:lnTo>
                  <a:lnTo>
                    <a:pt x="2074" y="1317"/>
                  </a:lnTo>
                  <a:lnTo>
                    <a:pt x="2095" y="1317"/>
                  </a:lnTo>
                  <a:lnTo>
                    <a:pt x="2116" y="1317"/>
                  </a:lnTo>
                  <a:lnTo>
                    <a:pt x="2137" y="1317"/>
                  </a:lnTo>
                  <a:lnTo>
                    <a:pt x="2158" y="1317"/>
                  </a:lnTo>
                  <a:lnTo>
                    <a:pt x="2179" y="1317"/>
                  </a:lnTo>
                  <a:lnTo>
                    <a:pt x="2200" y="1317"/>
                  </a:lnTo>
                  <a:lnTo>
                    <a:pt x="2221" y="1317"/>
                  </a:lnTo>
                  <a:lnTo>
                    <a:pt x="2243" y="1317"/>
                  </a:lnTo>
                  <a:lnTo>
                    <a:pt x="2264" y="1317"/>
                  </a:lnTo>
                  <a:lnTo>
                    <a:pt x="2285" y="1317"/>
                  </a:lnTo>
                  <a:lnTo>
                    <a:pt x="2306" y="1317"/>
                  </a:lnTo>
                  <a:lnTo>
                    <a:pt x="2327" y="1317"/>
                  </a:lnTo>
                  <a:lnTo>
                    <a:pt x="2348" y="1317"/>
                  </a:lnTo>
                  <a:lnTo>
                    <a:pt x="2369" y="1317"/>
                  </a:lnTo>
                  <a:lnTo>
                    <a:pt x="2390" y="1317"/>
                  </a:lnTo>
                  <a:lnTo>
                    <a:pt x="2411" y="1317"/>
                  </a:lnTo>
                  <a:lnTo>
                    <a:pt x="2432" y="1317"/>
                  </a:lnTo>
                  <a:lnTo>
                    <a:pt x="2453" y="1317"/>
                  </a:lnTo>
                  <a:lnTo>
                    <a:pt x="2474" y="1317"/>
                  </a:lnTo>
                  <a:lnTo>
                    <a:pt x="2495" y="1317"/>
                  </a:lnTo>
                  <a:lnTo>
                    <a:pt x="2517" y="1317"/>
                  </a:lnTo>
                  <a:lnTo>
                    <a:pt x="2538" y="1317"/>
                  </a:lnTo>
                  <a:lnTo>
                    <a:pt x="2559" y="1317"/>
                  </a:lnTo>
                  <a:lnTo>
                    <a:pt x="2580" y="1317"/>
                  </a:lnTo>
                  <a:lnTo>
                    <a:pt x="2601" y="1317"/>
                  </a:lnTo>
                  <a:lnTo>
                    <a:pt x="2622" y="1317"/>
                  </a:lnTo>
                  <a:lnTo>
                    <a:pt x="2643" y="1317"/>
                  </a:lnTo>
                  <a:lnTo>
                    <a:pt x="2664" y="1317"/>
                  </a:lnTo>
                  <a:lnTo>
                    <a:pt x="2685" y="1317"/>
                  </a:lnTo>
                  <a:lnTo>
                    <a:pt x="2706" y="1317"/>
                  </a:lnTo>
                  <a:lnTo>
                    <a:pt x="2727" y="1317"/>
                  </a:lnTo>
                  <a:lnTo>
                    <a:pt x="2748" y="1317"/>
                  </a:lnTo>
                  <a:lnTo>
                    <a:pt x="2769" y="1317"/>
                  </a:lnTo>
                  <a:lnTo>
                    <a:pt x="2790" y="1317"/>
                  </a:lnTo>
                  <a:lnTo>
                    <a:pt x="2812" y="1317"/>
                  </a:lnTo>
                  <a:lnTo>
                    <a:pt x="2833" y="1317"/>
                  </a:lnTo>
                  <a:lnTo>
                    <a:pt x="2854" y="1317"/>
                  </a:lnTo>
                  <a:lnTo>
                    <a:pt x="2875" y="1317"/>
                  </a:lnTo>
                  <a:lnTo>
                    <a:pt x="2896" y="1317"/>
                  </a:lnTo>
                  <a:lnTo>
                    <a:pt x="2917" y="1317"/>
                  </a:lnTo>
                  <a:lnTo>
                    <a:pt x="2938" y="1317"/>
                  </a:lnTo>
                  <a:lnTo>
                    <a:pt x="2959" y="1317"/>
                  </a:lnTo>
                  <a:lnTo>
                    <a:pt x="2980" y="1317"/>
                  </a:lnTo>
                  <a:lnTo>
                    <a:pt x="3001" y="1317"/>
                  </a:lnTo>
                  <a:lnTo>
                    <a:pt x="3022" y="1317"/>
                  </a:lnTo>
                  <a:lnTo>
                    <a:pt x="3043" y="1317"/>
                  </a:lnTo>
                  <a:lnTo>
                    <a:pt x="3064" y="1317"/>
                  </a:lnTo>
                  <a:lnTo>
                    <a:pt x="3086" y="1317"/>
                  </a:lnTo>
                  <a:lnTo>
                    <a:pt x="3107" y="1317"/>
                  </a:lnTo>
                  <a:lnTo>
                    <a:pt x="3113" y="1317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7705B1E6-97F6-4AA8-F29E-A1037E5A2A0F}"/>
              </a:ext>
            </a:extLst>
          </p:cNvPr>
          <p:cNvCxnSpPr>
            <a:cxnSpLocks/>
            <a:endCxn id="333" idx="29"/>
          </p:cNvCxnSpPr>
          <p:nvPr/>
        </p:nvCxnSpPr>
        <p:spPr>
          <a:xfrm>
            <a:off x="1646238" y="2066925"/>
            <a:ext cx="1829919" cy="1290638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05E816F2-A070-5EBE-D837-60BDF2A9CCF7}"/>
              </a:ext>
            </a:extLst>
          </p:cNvPr>
          <p:cNvCxnSpPr>
            <a:cxnSpLocks/>
            <a:endCxn id="335" idx="29"/>
          </p:cNvCxnSpPr>
          <p:nvPr/>
        </p:nvCxnSpPr>
        <p:spPr>
          <a:xfrm>
            <a:off x="3441700" y="2392363"/>
            <a:ext cx="2430858" cy="965200"/>
          </a:xfrm>
          <a:prstGeom prst="line">
            <a:avLst/>
          </a:prstGeom>
          <a:ln w="22225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3E9C13D4-B703-2412-9556-46DBE0481B8E}"/>
              </a:ext>
            </a:extLst>
          </p:cNvPr>
          <p:cNvCxnSpPr>
            <a:cxnSpLocks/>
            <a:stCxn id="337" idx="1"/>
          </p:cNvCxnSpPr>
          <p:nvPr/>
        </p:nvCxnSpPr>
        <p:spPr>
          <a:xfrm>
            <a:off x="4276558" y="1392565"/>
            <a:ext cx="3244925" cy="1971627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07695871-0BF7-292E-BF64-67B5F23B11A1}"/>
              </a:ext>
            </a:extLst>
          </p:cNvPr>
          <p:cNvCxnSpPr>
            <a:cxnSpLocks/>
          </p:cNvCxnSpPr>
          <p:nvPr/>
        </p:nvCxnSpPr>
        <p:spPr>
          <a:xfrm flipV="1">
            <a:off x="1685028" y="3370263"/>
            <a:ext cx="0" cy="47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794E0F56-F956-C5DA-565F-B9F1772A1FFE}"/>
              </a:ext>
            </a:extLst>
          </p:cNvPr>
          <p:cNvCxnSpPr>
            <a:cxnSpLocks/>
          </p:cNvCxnSpPr>
          <p:nvPr/>
        </p:nvCxnSpPr>
        <p:spPr>
          <a:xfrm flipV="1">
            <a:off x="3432176" y="3370263"/>
            <a:ext cx="0" cy="47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4EC9DDF1-1908-0CC3-527D-AD3C16CE1312}"/>
              </a:ext>
            </a:extLst>
          </p:cNvPr>
          <p:cNvCxnSpPr>
            <a:cxnSpLocks/>
          </p:cNvCxnSpPr>
          <p:nvPr/>
        </p:nvCxnSpPr>
        <p:spPr>
          <a:xfrm flipV="1">
            <a:off x="5552386" y="3374352"/>
            <a:ext cx="0" cy="47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49C8FD7F-4BF7-FD45-2493-0ECA192B1B32}"/>
              </a:ext>
            </a:extLst>
          </p:cNvPr>
          <p:cNvCxnSpPr>
            <a:cxnSpLocks/>
          </p:cNvCxnSpPr>
          <p:nvPr/>
        </p:nvCxnSpPr>
        <p:spPr>
          <a:xfrm flipV="1">
            <a:off x="7507288" y="3374352"/>
            <a:ext cx="0" cy="47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38B46163-33A7-1968-817B-D66470BEF3BF}"/>
                  </a:ext>
                </a:extLst>
              </p:cNvPr>
              <p:cNvSpPr txBox="1"/>
              <p:nvPr/>
            </p:nvSpPr>
            <p:spPr>
              <a:xfrm>
                <a:off x="1693863" y="3875322"/>
                <a:ext cx="98366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104</m:t>
                      </m:r>
                    </m:oMath>
                  </m:oMathPara>
                </a14:m>
                <a:endParaRPr lang="en-RO" dirty="0"/>
              </a:p>
            </p:txBody>
          </p:sp>
        </mc:Choice>
        <mc:Fallback xmlns=""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38B46163-33A7-1968-817B-D66470BEF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863" y="3875322"/>
                <a:ext cx="983667" cy="296556"/>
              </a:xfrm>
              <a:prstGeom prst="rect">
                <a:avLst/>
              </a:prstGeom>
              <a:blipFill>
                <a:blip r:embed="rId8"/>
                <a:stretch>
                  <a:fillRect l="-5128" r="-5128" b="-2500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BD12F87F-8895-5950-61EA-83EE5268704E}"/>
                  </a:ext>
                </a:extLst>
              </p:cNvPr>
              <p:cNvSpPr txBox="1"/>
              <p:nvPr/>
            </p:nvSpPr>
            <p:spPr>
              <a:xfrm>
                <a:off x="3197985" y="3878636"/>
                <a:ext cx="98366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350</m:t>
                      </m:r>
                    </m:oMath>
                  </m:oMathPara>
                </a14:m>
                <a:endParaRPr lang="en-RO" dirty="0"/>
              </a:p>
            </p:txBody>
          </p:sp>
        </mc:Choice>
        <mc:Fallback xmlns=""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BD12F87F-8895-5950-61EA-83EE52687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985" y="3878636"/>
                <a:ext cx="983667" cy="296556"/>
              </a:xfrm>
              <a:prstGeom prst="rect">
                <a:avLst/>
              </a:prstGeom>
              <a:blipFill>
                <a:blip r:embed="rId9"/>
                <a:stretch>
                  <a:fillRect l="-5128" r="-5128" b="-291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BB7BA48D-59FA-B4BB-6758-2628BC6DA3FF}"/>
                  </a:ext>
                </a:extLst>
              </p:cNvPr>
              <p:cNvSpPr txBox="1"/>
              <p:nvPr/>
            </p:nvSpPr>
            <p:spPr>
              <a:xfrm>
                <a:off x="5483978" y="3858758"/>
                <a:ext cx="98366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685</m:t>
                      </m:r>
                    </m:oMath>
                  </m:oMathPara>
                </a14:m>
                <a:endParaRPr lang="en-RO" dirty="0"/>
              </a:p>
            </p:txBody>
          </p:sp>
        </mc:Choice>
        <mc:Fallback xmlns=""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BB7BA48D-59FA-B4BB-6758-2628BC6DA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978" y="3858758"/>
                <a:ext cx="983667" cy="296556"/>
              </a:xfrm>
              <a:prstGeom prst="rect">
                <a:avLst/>
              </a:prstGeom>
              <a:blipFill>
                <a:blip r:embed="rId10"/>
                <a:stretch>
                  <a:fillRect l="-5128" r="-5128" b="-2400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EF67CFEB-0383-B836-936A-F17D04DA9397}"/>
                  </a:ext>
                </a:extLst>
              </p:cNvPr>
              <p:cNvSpPr txBox="1"/>
              <p:nvPr/>
            </p:nvSpPr>
            <p:spPr>
              <a:xfrm>
                <a:off x="7375723" y="3832256"/>
                <a:ext cx="983667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897</m:t>
                      </m:r>
                    </m:oMath>
                  </m:oMathPara>
                </a14:m>
                <a:endParaRPr lang="en-RO" dirty="0"/>
              </a:p>
            </p:txBody>
          </p:sp>
        </mc:Choice>
        <mc:Fallback xmlns="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EF67CFEB-0383-B836-936A-F17D04DA9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723" y="3832256"/>
                <a:ext cx="983667" cy="296556"/>
              </a:xfrm>
              <a:prstGeom prst="rect">
                <a:avLst/>
              </a:prstGeom>
              <a:blipFill>
                <a:blip r:embed="rId11"/>
                <a:stretch>
                  <a:fillRect l="-5063" r="-3797" b="-291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97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C65D-D947-9B77-21D3-4DE3CB40C837}"/>
              </a:ext>
            </a:extLst>
          </p:cNvPr>
          <p:cNvSpPr txBox="1">
            <a:spLocks/>
          </p:cNvSpPr>
          <p:nvPr/>
        </p:nvSpPr>
        <p:spPr>
          <a:xfrm>
            <a:off x="363729" y="344529"/>
            <a:ext cx="6347313" cy="7984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Numerical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FADCE5-2238-EB81-06BF-AAA3BB0BFC54}"/>
                  </a:ext>
                </a:extLst>
              </p:cNvPr>
              <p:cNvSpPr txBox="1"/>
              <p:nvPr/>
            </p:nvSpPr>
            <p:spPr>
              <a:xfrm>
                <a:off x="371108" y="1143000"/>
                <a:ext cx="11602279" cy="5078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RO" sz="2800" dirty="0"/>
                  <a:t>Exact Diagonalization  (ED)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RO" sz="2000" dirty="0"/>
                  <a:t>Solves the Schrodinger equation in real space on a finite mesh.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RO" sz="2000" dirty="0"/>
                  <a:t>Suitable for N = 1,3,5 but not for N=7.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RO" sz="2000" dirty="0"/>
                  <a:t>Benchmark for DMRG</a:t>
                </a:r>
              </a:p>
              <a:p>
                <a:pPr lvl="2"/>
                <a:endParaRPr lang="en-RO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RO" sz="2800" dirty="0"/>
                  <a:t>Density matrix renormalization group (DMRG)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hu-HU" sz="2000" dirty="0"/>
                  <a:t>MPS </a:t>
                </a:r>
                <a:r>
                  <a:rPr lang="hu-HU" sz="2000" dirty="0" err="1"/>
                  <a:t>based</a:t>
                </a:r>
                <a:r>
                  <a:rPr lang="hu-HU" sz="2000" dirty="0"/>
                  <a:t> </a:t>
                </a:r>
                <a:r>
                  <a:rPr lang="hu-HU" sz="2000" dirty="0" err="1"/>
                  <a:t>ground</a:t>
                </a:r>
                <a:r>
                  <a:rPr lang="hu-HU" sz="2000" dirty="0"/>
                  <a:t> </a:t>
                </a:r>
                <a:r>
                  <a:rPr lang="hu-HU" sz="2000" dirty="0" err="1"/>
                  <a:t>state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search</a:t>
                </a:r>
                <a:r>
                  <a:rPr lang="hu-HU" sz="2000" dirty="0"/>
                  <a:t> </a:t>
                </a:r>
                <a:r>
                  <a:rPr lang="hu-HU" sz="2000" dirty="0" err="1"/>
                  <a:t>for</a:t>
                </a:r>
                <a:r>
                  <a:rPr lang="hu-HU" sz="2000" dirty="0"/>
                  <a:t>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even</a:t>
                </a:r>
                <a:r>
                  <a:rPr lang="hu-HU" sz="2000" dirty="0"/>
                  <a:t> and </a:t>
                </a:r>
                <a:r>
                  <a:rPr lang="hu-HU" sz="2000" dirty="0" err="1"/>
                  <a:t>odd</a:t>
                </a:r>
                <a:r>
                  <a:rPr lang="hu-HU" sz="2000" dirty="0"/>
                  <a:t> sector </a:t>
                </a:r>
                <a:r>
                  <a:rPr lang="hu-HU" sz="2000" dirty="0" err="1"/>
                  <a:t>ground</a:t>
                </a:r>
                <a:r>
                  <a:rPr lang="hu-HU" sz="2000" dirty="0"/>
                  <a:t> </a:t>
                </a:r>
                <a:r>
                  <a:rPr lang="hu-HU" sz="2000" dirty="0" err="1"/>
                  <a:t>states</a:t>
                </a:r>
                <a:endParaRPr lang="hu-HU" sz="20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hu-HU" sz="2000" dirty="0" err="1"/>
                  <a:t>Overcomplete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harmonic</a:t>
                </a:r>
                <a:r>
                  <a:rPr lang="hu-HU" sz="2000" dirty="0"/>
                  <a:t> </a:t>
                </a:r>
                <a:r>
                  <a:rPr lang="hu-HU" sz="2000" dirty="0" err="1"/>
                  <a:t>oscillator</a:t>
                </a:r>
                <a:r>
                  <a:rPr lang="hu-HU" sz="2000" dirty="0"/>
                  <a:t> </a:t>
                </a:r>
                <a:r>
                  <a:rPr lang="hu-HU" sz="2000" dirty="0" err="1"/>
                  <a:t>basis</a:t>
                </a:r>
                <a:r>
                  <a:rPr lang="hu-HU" sz="2000" dirty="0"/>
                  <a:t> </a:t>
                </a:r>
                <a:r>
                  <a:rPr lang="hu-HU" sz="2000" dirty="0" err="1"/>
                  <a:t>localized</a:t>
                </a:r>
                <a:r>
                  <a:rPr lang="hu-HU" sz="2000" dirty="0"/>
                  <a:t> in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wells</a:t>
                </a:r>
                <a:r>
                  <a:rPr lang="hu-HU" sz="2000" dirty="0"/>
                  <a:t> and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top of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potential</a:t>
                </a:r>
                <a:r>
                  <a:rPr lang="hu-HU" sz="2000" dirty="0"/>
                  <a:t> </a:t>
                </a:r>
                <a:r>
                  <a:rPr lang="hu-HU" sz="2000" dirty="0" err="1"/>
                  <a:t>barrier</a:t>
                </a:r>
                <a:endParaRPr lang="en-RO" sz="20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RO" sz="2000" dirty="0"/>
                  <a:t>Unable to correctly capture the spectral gap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&lt;0.01</m:t>
                    </m:r>
                  </m:oMath>
                </a14:m>
                <a:endParaRPr lang="en-RO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RO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RO" sz="2800" dirty="0"/>
                  <a:t>Instanton theory (IT)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RO" sz="2000" dirty="0"/>
                  <a:t>Uses path integral formalism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RO" sz="2000" dirty="0"/>
                  <a:t>Tunneling occurs between the classical equilibrium positions of the Wigner crystal (WC)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M</a:t>
                </a:r>
                <a:r>
                  <a:rPr lang="en-RO" sz="2000" dirty="0"/>
                  <a:t>inimization procedure for the potential and interaction potential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RO" sz="2000" dirty="0"/>
                  <a:t>Calculate the classical tunneling trajectories using simmulated annealing by minimizing the action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FADCE5-2238-EB81-06BF-AAA3BB0BF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08" y="1143000"/>
                <a:ext cx="11602279" cy="5078313"/>
              </a:xfrm>
              <a:prstGeom prst="rect">
                <a:avLst/>
              </a:prstGeom>
              <a:blipFill>
                <a:blip r:embed="rId2"/>
                <a:stretch>
                  <a:fillRect l="-985" t="-1496" b="-998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78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CD2335-DADB-8A0C-85DE-48CEDF279D74}"/>
              </a:ext>
            </a:extLst>
          </p:cNvPr>
          <p:cNvSpPr txBox="1"/>
          <p:nvPr/>
        </p:nvSpPr>
        <p:spPr>
          <a:xfrm>
            <a:off x="1473099" y="172494"/>
            <a:ext cx="9245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/>
              <a:t>Instanton </a:t>
            </a:r>
            <a:r>
              <a:rPr lang="hu-HU" sz="3200" b="1" dirty="0" err="1"/>
              <a:t>Theory</a:t>
            </a:r>
            <a:r>
              <a:rPr lang="hu-HU" sz="3200" b="1" dirty="0"/>
              <a:t>: </a:t>
            </a:r>
            <a:r>
              <a:rPr lang="hu-HU" sz="3200" b="1" dirty="0" err="1"/>
              <a:t>Path</a:t>
            </a:r>
            <a:r>
              <a:rPr lang="hu-HU" sz="3200" b="1" dirty="0"/>
              <a:t> </a:t>
            </a:r>
            <a:r>
              <a:rPr lang="hu-HU" sz="3200" b="1" dirty="0" err="1"/>
              <a:t>Integrals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8EB656-7FAD-A234-B205-437132B32AC5}"/>
                  </a:ext>
                </a:extLst>
              </p:cNvPr>
              <p:cNvSpPr txBox="1"/>
              <p:nvPr/>
            </p:nvSpPr>
            <p:spPr>
              <a:xfrm>
                <a:off x="836657" y="1212496"/>
                <a:ext cx="3463833" cy="949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hu-HU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|"/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hu-HU" sz="2000" b="0" i="1" dirty="0">
                  <a:latin typeface="Cambria Math" panose="02040503050406030204" pitchFamily="18" charset="0"/>
                </a:endParaRPr>
              </a:p>
              <a:p>
                <a:r>
                  <a:rPr lang="hu-HU" sz="2000" b="0" dirty="0"/>
                  <a:t>                   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  <m:e>
                        <m:r>
                          <m:rPr>
                            <m:nor/>
                          </m:rPr>
                          <a:rPr lang="hu-HU" sz="2000"/>
                          <m:t>𝒟</m:t>
                        </m:r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den>
                            </m:f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∫</m:t>
                            </m:r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ℒ</m:t>
                            </m:r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hu-HU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hu-HU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u-HU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hu-HU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hu-H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8EB656-7FAD-A234-B205-437132B32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57" y="1212496"/>
                <a:ext cx="3463833" cy="949812"/>
              </a:xfrm>
              <a:prstGeom prst="rect">
                <a:avLst/>
              </a:prstGeom>
              <a:blipFill>
                <a:blip r:embed="rId2"/>
                <a:stretch>
                  <a:fillRect l="-2190" t="-7895" r="-1460" b="-96053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296AF0AA-3E1E-19B1-7CFE-973914172407}"/>
              </a:ext>
            </a:extLst>
          </p:cNvPr>
          <p:cNvSpPr/>
          <p:nvPr/>
        </p:nvSpPr>
        <p:spPr>
          <a:xfrm rot="16200000">
            <a:off x="3560965" y="1774072"/>
            <a:ext cx="198259" cy="974731"/>
          </a:xfrm>
          <a:prstGeom prst="leftBrace">
            <a:avLst>
              <a:gd name="adj1" fmla="val 8333"/>
              <a:gd name="adj2" fmla="val 50314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sz="11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0E2F3D-8DA4-9DCA-A279-C92C985F1CA3}"/>
                  </a:ext>
                </a:extLst>
              </p:cNvPr>
              <p:cNvSpPr txBox="1"/>
              <p:nvPr/>
            </p:nvSpPr>
            <p:spPr>
              <a:xfrm>
                <a:off x="3039733" y="2360565"/>
                <a:ext cx="14790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0E2F3D-8DA4-9DCA-A279-C92C985F1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733" y="2360565"/>
                <a:ext cx="1479095" cy="276999"/>
              </a:xfrm>
              <a:prstGeom prst="rect">
                <a:avLst/>
              </a:prstGeom>
              <a:blipFill>
                <a:blip r:embed="rId3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953097-7AD0-D2FD-C907-42BFF142382B}"/>
                  </a:ext>
                </a:extLst>
              </p:cNvPr>
              <p:cNvSpPr txBox="1"/>
              <p:nvPr/>
            </p:nvSpPr>
            <p:spPr>
              <a:xfrm>
                <a:off x="1276737" y="3355746"/>
                <a:ext cx="4213589" cy="565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</m:d>
                    <m:r>
                      <a:rPr lang="hu-HU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sSup>
                          <m:sSup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hu-HU" sz="2000" b="1" i="1" smtClean="0">
                                        <a:latin typeface="Cambria Math" panose="02040503050406030204" pitchFamily="18" charset="0"/>
                                      </a:rPr>
                                      <m:t>𝝌</m:t>
                                    </m:r>
                                  </m:num>
                                  <m:den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hu-HU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sz="2000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953097-7AD0-D2FD-C907-42BFF1423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737" y="3355746"/>
                <a:ext cx="4213589" cy="565539"/>
              </a:xfrm>
              <a:prstGeom prst="rect">
                <a:avLst/>
              </a:prstGeom>
              <a:blipFill>
                <a:blip r:embed="rId4"/>
                <a:stretch>
                  <a:fillRect l="-2102" b="-6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AEF0A5A-8777-8BA2-42DD-AEE98B91182E}"/>
              </a:ext>
            </a:extLst>
          </p:cNvPr>
          <p:cNvSpPr txBox="1"/>
          <p:nvPr/>
        </p:nvSpPr>
        <p:spPr>
          <a:xfrm>
            <a:off x="653102" y="812386"/>
            <a:ext cx="8783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/>
              <a:t>Propagator</a:t>
            </a:r>
            <a:r>
              <a:rPr lang="hu-HU" sz="2000" dirty="0"/>
              <a:t> in </a:t>
            </a:r>
            <a:r>
              <a:rPr lang="hu-HU" sz="2000" dirty="0" err="1"/>
              <a:t>one</a:t>
            </a:r>
            <a:r>
              <a:rPr lang="hu-HU" sz="2000" dirty="0"/>
              <a:t> </a:t>
            </a:r>
            <a:r>
              <a:rPr lang="hu-HU" sz="2000" dirty="0" err="1"/>
              <a:t>dimension</a:t>
            </a:r>
            <a:r>
              <a:rPr lang="hu-HU" sz="2000" dirty="0"/>
              <a:t> </a:t>
            </a:r>
            <a:r>
              <a:rPr lang="hu-HU" sz="2000" dirty="0" err="1"/>
              <a:t>between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classical</a:t>
            </a:r>
            <a:r>
              <a:rPr lang="hu-HU" sz="2000" dirty="0"/>
              <a:t> </a:t>
            </a:r>
            <a:r>
              <a:rPr lang="hu-HU" sz="2000" dirty="0" err="1"/>
              <a:t>turning</a:t>
            </a:r>
            <a:r>
              <a:rPr lang="hu-HU" sz="2000" dirty="0"/>
              <a:t> </a:t>
            </a:r>
            <a:r>
              <a:rPr lang="hu-HU" sz="2000" dirty="0" err="1"/>
              <a:t>points</a:t>
            </a:r>
            <a:r>
              <a:rPr lang="hu-HU" sz="2000" dirty="0"/>
              <a:t> </a:t>
            </a:r>
            <a:r>
              <a:rPr lang="hu-HU" sz="2000" b="1" dirty="0"/>
              <a:t>x</a:t>
            </a:r>
            <a:r>
              <a:rPr lang="hu-HU" sz="2000" dirty="0"/>
              <a:t> and </a:t>
            </a:r>
            <a:r>
              <a:rPr lang="hu-HU" sz="2000" b="1" dirty="0"/>
              <a:t>x’</a:t>
            </a:r>
            <a:r>
              <a:rPr lang="hu-HU" sz="20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FF471-E170-0CC0-A0CC-D3C84D6EFEF1}"/>
              </a:ext>
            </a:extLst>
          </p:cNvPr>
          <p:cNvSpPr txBox="1"/>
          <p:nvPr/>
        </p:nvSpPr>
        <p:spPr>
          <a:xfrm>
            <a:off x="836657" y="2819375"/>
            <a:ext cx="935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In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exponent</a:t>
            </a:r>
            <a:r>
              <a:rPr lang="hu-HU" sz="2000" dirty="0"/>
              <a:t> </a:t>
            </a:r>
            <a:r>
              <a:rPr lang="hu-HU" sz="2000" dirty="0" err="1"/>
              <a:t>we</a:t>
            </a:r>
            <a:r>
              <a:rPr lang="hu-HU" sz="2000" dirty="0"/>
              <a:t> </a:t>
            </a:r>
            <a:r>
              <a:rPr lang="hu-HU" sz="2000" dirty="0" err="1"/>
              <a:t>find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classical</a:t>
            </a:r>
            <a:r>
              <a:rPr lang="hu-HU" sz="2000" dirty="0"/>
              <a:t> </a:t>
            </a:r>
            <a:r>
              <a:rPr lang="hu-HU" sz="2000" dirty="0" err="1"/>
              <a:t>action</a:t>
            </a:r>
            <a:r>
              <a:rPr lang="hu-HU" sz="2000" dirty="0"/>
              <a:t> </a:t>
            </a:r>
            <a:r>
              <a:rPr lang="hu-HU" sz="2000" dirty="0" err="1"/>
              <a:t>as</a:t>
            </a:r>
            <a:r>
              <a:rPr lang="hu-HU" sz="20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55242-9CD3-3F93-4FEE-1535C1796A1B}"/>
              </a:ext>
            </a:extLst>
          </p:cNvPr>
          <p:cNvSpPr txBox="1"/>
          <p:nvPr/>
        </p:nvSpPr>
        <p:spPr>
          <a:xfrm>
            <a:off x="1249523" y="4403971"/>
            <a:ext cx="6053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/>
              <a:t>Potential</a:t>
            </a:r>
            <a:r>
              <a:rPr lang="hu-HU" sz="2000" dirty="0"/>
              <a:t> and </a:t>
            </a:r>
            <a:r>
              <a:rPr lang="hu-HU" sz="2000" dirty="0" err="1"/>
              <a:t>interaction</a:t>
            </a:r>
            <a:r>
              <a:rPr lang="hu-HU" sz="2000" dirty="0"/>
              <a:t> </a:t>
            </a:r>
            <a:r>
              <a:rPr lang="hu-HU" sz="2000" dirty="0" err="1"/>
              <a:t>terms</a:t>
            </a:r>
            <a:endParaRPr lang="hu-HU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6E0BF9-2D16-7ABD-6BC7-470CA0699F8F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276076" y="3805323"/>
            <a:ext cx="270919" cy="598648"/>
          </a:xfrm>
          <a:prstGeom prst="straightConnector1">
            <a:avLst/>
          </a:prstGeom>
          <a:ln w="50800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5DEE09-8C5C-C8FC-7E16-5519EEE92D85}"/>
              </a:ext>
            </a:extLst>
          </p:cNvPr>
          <p:cNvSpPr txBox="1"/>
          <p:nvPr/>
        </p:nvSpPr>
        <p:spPr>
          <a:xfrm>
            <a:off x="6854900" y="1490727"/>
            <a:ext cx="533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/>
              <a:t>Saddle-point</a:t>
            </a:r>
            <a:r>
              <a:rPr lang="hu-HU" sz="2000" dirty="0"/>
              <a:t> </a:t>
            </a:r>
            <a:r>
              <a:rPr lang="hu-HU" sz="2000" dirty="0" err="1"/>
              <a:t>approximation</a:t>
            </a:r>
            <a:endParaRPr lang="hu-H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ADC52-9211-EEF4-54CF-5924821D31E4}"/>
                  </a:ext>
                </a:extLst>
              </p:cNvPr>
              <p:cNvSpPr txBox="1"/>
              <p:nvPr/>
            </p:nvSpPr>
            <p:spPr>
              <a:xfrm>
                <a:off x="6836648" y="2162307"/>
                <a:ext cx="5038751" cy="883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𝑐𝑙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4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m:rPr>
                              <m:brk m:alnAt="24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d>
                                    <m:d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sub>
                                        <m:sup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hu-H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hu-H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hu-HU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hu-HU" i="1">
                                                  <a:latin typeface="Cambria Math" panose="02040503050406030204" pitchFamily="18" charset="0"/>
                                                </a:rPr>
                                                <m:t>𝑐𝑙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hu-H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hu-HU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hu-HU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d>
                                    <m:d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nary>
                            </m:sup>
                          </m:sSup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ADC52-9211-EEF4-54CF-5924821D3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648" y="2162307"/>
                <a:ext cx="5038751" cy="883768"/>
              </a:xfrm>
              <a:prstGeom prst="rect">
                <a:avLst/>
              </a:prstGeom>
              <a:blipFill>
                <a:blip r:embed="rId5"/>
                <a:stretch>
                  <a:fillRect l="-503" t="-114085" b="-173239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98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4A9BD5-4EF9-85B2-8D73-74ACAA0D3B3F}"/>
              </a:ext>
            </a:extLst>
          </p:cNvPr>
          <p:cNvSpPr txBox="1"/>
          <p:nvPr/>
        </p:nvSpPr>
        <p:spPr>
          <a:xfrm>
            <a:off x="1216538" y="121554"/>
            <a:ext cx="989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/>
              <a:t>Instanton </a:t>
            </a:r>
            <a:r>
              <a:rPr lang="hu-HU" sz="3200" b="1" dirty="0" err="1"/>
              <a:t>Theory</a:t>
            </a:r>
            <a:r>
              <a:rPr lang="hu-HU" sz="3200" b="1" dirty="0"/>
              <a:t>: </a:t>
            </a:r>
            <a:r>
              <a:rPr lang="hu-HU" sz="3200" b="1" dirty="0" err="1"/>
              <a:t>Equilibrium</a:t>
            </a:r>
            <a:r>
              <a:rPr lang="hu-HU" sz="3200" b="1" dirty="0"/>
              <a:t> </a:t>
            </a:r>
            <a:r>
              <a:rPr lang="hu-HU" sz="3200" b="1" dirty="0" err="1"/>
              <a:t>Positions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5DACE-9239-2B2E-F280-356FD843F8E4}"/>
                  </a:ext>
                </a:extLst>
              </p:cNvPr>
              <p:cNvSpPr txBox="1"/>
              <p:nvPr/>
            </p:nvSpPr>
            <p:spPr>
              <a:xfrm>
                <a:off x="-1154836" y="1386581"/>
                <a:ext cx="9900000" cy="9003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d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nary>
                            <m:naryPr>
                              <m:chr m:val="∑"/>
                              <m:ctrl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sSub>
                                    <m:sSubPr>
                                      <m:ctrlPr>
                                        <a:rPr lang="hu-H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b="0" i="1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hu-HU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u-H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sz="2000" b="0" i="1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hu-HU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5DACE-9239-2B2E-F280-356FD843F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54836" y="1386581"/>
                <a:ext cx="9900000" cy="900311"/>
              </a:xfrm>
              <a:prstGeom prst="rect">
                <a:avLst/>
              </a:prstGeom>
              <a:blipFill>
                <a:blip r:embed="rId2"/>
                <a:stretch>
                  <a:fillRect t="-108333" b="-163889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1CD912-4EC4-F534-E383-601754EE087D}"/>
                  </a:ext>
                </a:extLst>
              </p:cNvPr>
              <p:cNvSpPr txBox="1"/>
              <p:nvPr/>
            </p:nvSpPr>
            <p:spPr>
              <a:xfrm>
                <a:off x="2640559" y="2680487"/>
                <a:ext cx="15312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̈"/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sz="2000" b="1" i="1" smtClean="0"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</m:acc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hu-HU" sz="2000" b="1" i="1" smtClean="0">
                          <a:latin typeface="Cambria Math" panose="02040503050406030204" pitchFamily="18" charset="0"/>
                        </a:rPr>
                        <m:t>𝝌</m:t>
                      </m:r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u-HU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1CD912-4EC4-F534-E383-601754EE0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59" y="2680487"/>
                <a:ext cx="1531252" cy="307777"/>
              </a:xfrm>
              <a:prstGeom prst="rect">
                <a:avLst/>
              </a:prstGeom>
              <a:blipFill>
                <a:blip r:embed="rId3"/>
                <a:stretch>
                  <a:fillRect l="-1639" t="-8000" r="-5738" b="-3600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AAABC3-058C-3D5E-12FC-56F83D30B86B}"/>
                  </a:ext>
                </a:extLst>
              </p:cNvPr>
              <p:cNvSpPr txBox="1"/>
              <p:nvPr/>
            </p:nvSpPr>
            <p:spPr>
              <a:xfrm>
                <a:off x="2640559" y="3084392"/>
                <a:ext cx="1846210" cy="338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hu-H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hu-HU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u-H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AAABC3-058C-3D5E-12FC-56F83D30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559" y="3084392"/>
                <a:ext cx="1846210" cy="338682"/>
              </a:xfrm>
              <a:prstGeom prst="rect">
                <a:avLst/>
              </a:prstGeom>
              <a:blipFill>
                <a:blip r:embed="rId4"/>
                <a:stretch>
                  <a:fillRect l="-1361" r="-1361" b="-21429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B52D152-2F1B-567C-8A58-7A805210F67D}"/>
              </a:ext>
            </a:extLst>
          </p:cNvPr>
          <p:cNvSpPr txBox="1"/>
          <p:nvPr/>
        </p:nvSpPr>
        <p:spPr>
          <a:xfrm>
            <a:off x="247511" y="3536301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/>
              <a:t>Equilibrium</a:t>
            </a:r>
            <a:r>
              <a:rPr lang="hu-HU" sz="2000" b="1" dirty="0"/>
              <a:t> </a:t>
            </a:r>
            <a:r>
              <a:rPr lang="hu-HU" sz="2000" b="1" dirty="0" err="1"/>
              <a:t>positions</a:t>
            </a:r>
            <a:r>
              <a:rPr lang="hu-HU" sz="2000" b="1" dirty="0"/>
              <a:t> and </a:t>
            </a:r>
            <a:r>
              <a:rPr lang="hu-HU" sz="2000" b="1" dirty="0" err="1"/>
              <a:t>Eigenfrequencies</a:t>
            </a:r>
            <a:r>
              <a:rPr lang="hu-HU" sz="2000" b="1" dirty="0"/>
              <a:t> </a:t>
            </a:r>
            <a:r>
              <a:rPr lang="hu-HU" sz="2000" b="1" dirty="0" err="1"/>
              <a:t>for</a:t>
            </a:r>
            <a:r>
              <a:rPr lang="hu-HU" sz="2000" b="1" dirty="0"/>
              <a:t> N = 3 </a:t>
            </a:r>
            <a:r>
              <a:rPr lang="hu-HU" sz="2000" b="1" dirty="0" err="1"/>
              <a:t>electrons</a:t>
            </a:r>
            <a:endParaRPr lang="hu-H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42B9A-CF4C-D0D0-A897-140F0C068C30}"/>
              </a:ext>
            </a:extLst>
          </p:cNvPr>
          <p:cNvSpPr txBox="1"/>
          <p:nvPr/>
        </p:nvSpPr>
        <p:spPr>
          <a:xfrm>
            <a:off x="-196939" y="660162"/>
            <a:ext cx="99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Tunneling</a:t>
            </a:r>
            <a:r>
              <a:rPr lang="hu-HU" sz="2000" dirty="0"/>
              <a:t> </a:t>
            </a:r>
            <a:r>
              <a:rPr lang="hu-HU" sz="2000" dirty="0" err="1"/>
              <a:t>occurs</a:t>
            </a:r>
            <a:r>
              <a:rPr lang="hu-HU" sz="2000" dirty="0"/>
              <a:t> </a:t>
            </a:r>
            <a:r>
              <a:rPr lang="hu-HU" sz="2000" dirty="0" err="1"/>
              <a:t>between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classical</a:t>
            </a:r>
            <a:r>
              <a:rPr lang="hu-HU" sz="2000" dirty="0"/>
              <a:t> </a:t>
            </a:r>
            <a:r>
              <a:rPr lang="hu-HU" sz="2000" dirty="0" err="1"/>
              <a:t>equilibrium</a:t>
            </a:r>
            <a:r>
              <a:rPr lang="hu-HU" sz="2000" dirty="0"/>
              <a:t> </a:t>
            </a:r>
            <a:r>
              <a:rPr lang="hu-HU" sz="2000" dirty="0" err="1"/>
              <a:t>positions</a:t>
            </a:r>
            <a:r>
              <a:rPr lang="hu-HU" sz="2000" dirty="0"/>
              <a:t> of </a:t>
            </a:r>
            <a:r>
              <a:rPr lang="hu-HU" sz="2000" dirty="0" err="1"/>
              <a:t>the</a:t>
            </a:r>
            <a:r>
              <a:rPr lang="hu-HU" sz="2000" dirty="0"/>
              <a:t> Wigner </a:t>
            </a:r>
            <a:r>
              <a:rPr lang="hu-HU" sz="2000" dirty="0" err="1"/>
              <a:t>crystal</a:t>
            </a:r>
            <a:endParaRPr lang="hu-H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8ECB18-1A98-B969-BFD6-47FE23946F4E}"/>
                  </a:ext>
                </a:extLst>
              </p:cNvPr>
              <p:cNvSpPr txBox="1"/>
              <p:nvPr/>
            </p:nvSpPr>
            <p:spPr>
              <a:xfrm>
                <a:off x="214638" y="1022390"/>
                <a:ext cx="107840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2000" dirty="0"/>
                  <a:t>Minimalization of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potential</a:t>
                </a:r>
                <a:r>
                  <a:rPr lang="hu-HU" sz="2000" dirty="0"/>
                  <a:t> and </a:t>
                </a:r>
                <a:r>
                  <a:rPr lang="hu-HU" sz="2000" dirty="0" err="1"/>
                  <a:t>interaction</a:t>
                </a:r>
                <a:r>
                  <a:rPr lang="hu-HU" sz="2000" dirty="0"/>
                  <a:t> </a:t>
                </a:r>
                <a:r>
                  <a:rPr lang="hu-HU" sz="2000" dirty="0" err="1"/>
                  <a:t>terms</a:t>
                </a:r>
                <a:r>
                  <a:rPr lang="hu-HU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hu-HU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hu-HU" sz="2000" dirty="0"/>
                  <a:t>), </a:t>
                </a:r>
                <a:r>
                  <a:rPr lang="hu-HU" sz="2000" dirty="0" err="1"/>
                  <a:t>this</a:t>
                </a:r>
                <a:r>
                  <a:rPr lang="hu-HU" sz="2000" dirty="0"/>
                  <a:t> </a:t>
                </a:r>
                <a:r>
                  <a:rPr lang="hu-HU" sz="2000" dirty="0" err="1"/>
                  <a:t>provides</a:t>
                </a:r>
                <a:r>
                  <a:rPr lang="hu-HU" sz="2000" dirty="0"/>
                  <a:t> </a:t>
                </a:r>
                <a:r>
                  <a:rPr lang="hu-HU" sz="2000" dirty="0" err="1"/>
                  <a:t>the</a:t>
                </a:r>
                <a:r>
                  <a:rPr lang="hu-HU" sz="2000" dirty="0"/>
                  <a:t> </a:t>
                </a:r>
                <a:r>
                  <a:rPr lang="hu-HU" sz="2000" dirty="0" err="1"/>
                  <a:t>turning</a:t>
                </a:r>
                <a:r>
                  <a:rPr lang="hu-HU" sz="2000" dirty="0"/>
                  <a:t> </a:t>
                </a:r>
                <a:r>
                  <a:rPr lang="hu-HU" sz="2000" dirty="0" err="1"/>
                  <a:t>points</a:t>
                </a:r>
                <a:r>
                  <a:rPr lang="hu-HU" sz="2000" dirty="0"/>
                  <a:t>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8ECB18-1A98-B969-BFD6-47FE23946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38" y="1022390"/>
                <a:ext cx="10784023" cy="400110"/>
              </a:xfrm>
              <a:prstGeom prst="rect">
                <a:avLst/>
              </a:prstGeom>
              <a:blipFill>
                <a:blip r:embed="rId5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B2B0766-A2EF-19B1-DD47-7417A6E75189}"/>
              </a:ext>
            </a:extLst>
          </p:cNvPr>
          <p:cNvSpPr txBox="1"/>
          <p:nvPr/>
        </p:nvSpPr>
        <p:spPr>
          <a:xfrm>
            <a:off x="-2046176" y="2220000"/>
            <a:ext cx="977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Search</a:t>
            </a:r>
            <a:r>
              <a:rPr lang="hu-HU" sz="2000" dirty="0"/>
              <a:t> </a:t>
            </a:r>
            <a:r>
              <a:rPr lang="hu-HU" sz="2000" dirty="0" err="1"/>
              <a:t>for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normal</a:t>
            </a:r>
            <a:r>
              <a:rPr lang="hu-HU" sz="2000" dirty="0"/>
              <a:t> </a:t>
            </a:r>
            <a:r>
              <a:rPr lang="hu-HU" sz="2000" dirty="0" err="1"/>
              <a:t>modes</a:t>
            </a:r>
            <a:r>
              <a:rPr lang="hu-HU" sz="2000" dirty="0"/>
              <a:t> </a:t>
            </a:r>
            <a:r>
              <a:rPr lang="hu-HU" sz="2000" dirty="0" err="1"/>
              <a:t>at</a:t>
            </a:r>
            <a:r>
              <a:rPr lang="hu-HU" sz="2000" dirty="0"/>
              <a:t> </a:t>
            </a:r>
            <a:r>
              <a:rPr lang="hu-HU" sz="2000" dirty="0" err="1"/>
              <a:t>the</a:t>
            </a:r>
            <a:r>
              <a:rPr lang="hu-HU" sz="2000" dirty="0"/>
              <a:t> </a:t>
            </a:r>
            <a:r>
              <a:rPr lang="hu-HU" sz="2000" dirty="0" err="1"/>
              <a:t>eq</a:t>
            </a:r>
            <a:r>
              <a:rPr lang="hu-HU" sz="2000" dirty="0"/>
              <a:t>. </a:t>
            </a:r>
            <a:r>
              <a:rPr lang="hu-HU" sz="2000" dirty="0" err="1"/>
              <a:t>pos</a:t>
            </a:r>
            <a:r>
              <a:rPr lang="hu-HU" sz="2000" dirty="0"/>
              <a:t>.</a:t>
            </a:r>
          </a:p>
        </p:txBody>
      </p:sp>
      <p:pic>
        <p:nvPicPr>
          <p:cNvPr id="13" name="Picture 12" descr="A picture containing text, sky, document, line&#10;&#10;Description automatically generated">
            <a:extLst>
              <a:ext uri="{FF2B5EF4-FFF2-40B4-BE49-F238E27FC236}">
                <a16:creationId xmlns:a16="http://schemas.microsoft.com/office/drawing/2014/main" id="{A73EB8F3-C248-33B3-ABA0-8544B80748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88" y="4339265"/>
            <a:ext cx="4244323" cy="241092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00A49465-8BFB-ECCA-E62A-10A2E88319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01" y="4334444"/>
            <a:ext cx="2986980" cy="199115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softEdge rad="0"/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592E36-A01D-F4C1-42CF-2072A98AB807}"/>
              </a:ext>
            </a:extLst>
          </p:cNvPr>
          <p:cNvCxnSpPr>
            <a:cxnSpLocks/>
          </p:cNvCxnSpPr>
          <p:nvPr/>
        </p:nvCxnSpPr>
        <p:spPr>
          <a:xfrm>
            <a:off x="1828800" y="4339265"/>
            <a:ext cx="0" cy="2410922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45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586</Words>
  <Application>Microsoft Office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Many body tunneling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Many body tunneling</dc:title>
  <dc:creator>Microsoft Office User</dc:creator>
  <cp:lastModifiedBy>Dominik</cp:lastModifiedBy>
  <cp:revision>25</cp:revision>
  <dcterms:created xsi:type="dcterms:W3CDTF">2022-08-23T10:15:23Z</dcterms:created>
  <dcterms:modified xsi:type="dcterms:W3CDTF">2022-09-20T14:13:26Z</dcterms:modified>
</cp:coreProperties>
</file>