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3" r:id="rId3"/>
    <p:sldId id="274" r:id="rId4"/>
    <p:sldId id="267" r:id="rId5"/>
    <p:sldId id="275" r:id="rId6"/>
    <p:sldId id="269" r:id="rId7"/>
    <p:sldId id="270" r:id="rId8"/>
    <p:sldId id="271" r:id="rId9"/>
    <p:sldId id="272" r:id="rId10"/>
    <p:sldId id="265" r:id="rId11"/>
  </p:sldIdLst>
  <p:sldSz cx="12192000" cy="6858000"/>
  <p:notesSz cx="6858000" cy="9144000"/>
  <p:embeddedFontLst>
    <p:embeddedFont>
      <p:font typeface="12롯데마트행복Bold" panose="02020603020101020101" pitchFamily="18" charset="-127"/>
      <p:regular r:id="rId12"/>
    </p:embeddedFont>
    <p:embeddedFont>
      <p:font typeface="12롯데마트행복Light" panose="02020603020101020101" pitchFamily="18" charset="-127"/>
      <p:regular r:id="rId13"/>
    </p:embeddedFont>
    <p:embeddedFont>
      <p:font typeface="나눔바른고딕 Light" panose="020B0603020101020101" pitchFamily="50" charset="-127"/>
      <p:regular r:id="rId14"/>
    </p:embeddedFont>
    <p:embeddedFont>
      <p:font typeface="나눔스퀘어" panose="020B0600000101010101" pitchFamily="50" charset="-127"/>
      <p:regular r:id="rId15"/>
    </p:embeddedFont>
    <p:embeddedFont>
      <p:font typeface="나눔스퀘어라운드 ExtraBold" panose="020B0600000101010101" pitchFamily="50" charset="-127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01EE38B-6A9B-4EA5-9DD8-CA95DBBCC516}">
          <p14:sldIdLst>
            <p14:sldId id="256"/>
            <p14:sldId id="273"/>
            <p14:sldId id="274"/>
            <p14:sldId id="267"/>
            <p14:sldId id="275"/>
            <p14:sldId id="269"/>
            <p14:sldId id="270"/>
            <p14:sldId id="271"/>
            <p14:sldId id="27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2F3136"/>
    <a:srgbClr val="F2F2F2"/>
    <a:srgbClr val="1E4C9F"/>
    <a:srgbClr val="1D49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339C08-E50A-40A4-9A8F-560B9CAC3983}" v="17" dt="2019-06-16T21:22:41.3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4660"/>
  </p:normalViewPr>
  <p:slideViewPr>
    <p:cSldViewPr snapToGrid="0">
      <p:cViewPr varScale="1">
        <p:scale>
          <a:sx n="82" d="100"/>
          <a:sy n="82" d="100"/>
        </p:scale>
        <p:origin x="8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손 진현" userId="dc4b2e5a104684ab" providerId="LiveId" clId="{A1339C08-E50A-40A4-9A8F-560B9CAC3983}"/>
    <pc:docChg chg="undo custSel delSld modSld modSection">
      <pc:chgData name="손 진현" userId="dc4b2e5a104684ab" providerId="LiveId" clId="{A1339C08-E50A-40A4-9A8F-560B9CAC3983}" dt="2019-06-16T21:24:22.452" v="267" actId="20577"/>
      <pc:docMkLst>
        <pc:docMk/>
      </pc:docMkLst>
      <pc:sldChg chg="addSp delSp modSp">
        <pc:chgData name="손 진현" userId="dc4b2e5a104684ab" providerId="LiveId" clId="{A1339C08-E50A-40A4-9A8F-560B9CAC3983}" dt="2019-06-16T21:16:22.217" v="84" actId="1076"/>
        <pc:sldMkLst>
          <pc:docMk/>
          <pc:sldMk cId="2365732981" sldId="256"/>
        </pc:sldMkLst>
        <pc:spChg chg="mod">
          <ac:chgData name="손 진현" userId="dc4b2e5a104684ab" providerId="LiveId" clId="{A1339C08-E50A-40A4-9A8F-560B9CAC3983}" dt="2019-06-16T21:15:46.413" v="76" actId="14838"/>
          <ac:spMkLst>
            <pc:docMk/>
            <pc:sldMk cId="2365732981" sldId="256"/>
            <ac:spMk id="2" creationId="{00000000-0000-0000-0000-000000000000}"/>
          </ac:spMkLst>
        </pc:spChg>
        <pc:spChg chg="mod">
          <ac:chgData name="손 진현" userId="dc4b2e5a104684ab" providerId="LiveId" clId="{A1339C08-E50A-40A4-9A8F-560B9CAC3983}" dt="2019-06-16T21:16:08.097" v="82" actId="27636"/>
          <ac:spMkLst>
            <pc:docMk/>
            <pc:sldMk cId="2365732981" sldId="256"/>
            <ac:spMk id="3" creationId="{00000000-0000-0000-0000-000000000000}"/>
          </ac:spMkLst>
        </pc:spChg>
        <pc:spChg chg="add mod">
          <ac:chgData name="손 진현" userId="dc4b2e5a104684ab" providerId="LiveId" clId="{A1339C08-E50A-40A4-9A8F-560B9CAC3983}" dt="2019-06-16T21:15:22.137" v="74" actId="2085"/>
          <ac:spMkLst>
            <pc:docMk/>
            <pc:sldMk cId="2365732981" sldId="256"/>
            <ac:spMk id="25" creationId="{AC57450E-BDE9-4DCC-870B-54FF897F430A}"/>
          </ac:spMkLst>
        </pc:spChg>
        <pc:grpChg chg="add del">
          <ac:chgData name="손 진현" userId="dc4b2e5a104684ab" providerId="LiveId" clId="{A1339C08-E50A-40A4-9A8F-560B9CAC3983}" dt="2019-06-16T21:13:55.937" v="13" actId="478"/>
          <ac:grpSpMkLst>
            <pc:docMk/>
            <pc:sldMk cId="2365732981" sldId="256"/>
            <ac:grpSpMk id="24" creationId="{00000000-0000-0000-0000-000000000000}"/>
          </ac:grpSpMkLst>
        </pc:grpChg>
        <pc:picChg chg="del mod">
          <ac:chgData name="손 진현" userId="dc4b2e5a104684ab" providerId="LiveId" clId="{A1339C08-E50A-40A4-9A8F-560B9CAC3983}" dt="2019-06-16T21:13:50.174" v="8" actId="478"/>
          <ac:picMkLst>
            <pc:docMk/>
            <pc:sldMk cId="2365732981" sldId="256"/>
            <ac:picMk id="15" creationId="{00000000-0000-0000-0000-000000000000}"/>
          </ac:picMkLst>
        </pc:picChg>
        <pc:picChg chg="del">
          <ac:chgData name="손 진현" userId="dc4b2e5a104684ab" providerId="LiveId" clId="{A1339C08-E50A-40A4-9A8F-560B9CAC3983}" dt="2019-06-16T21:13:47.190" v="6" actId="478"/>
          <ac:picMkLst>
            <pc:docMk/>
            <pc:sldMk cId="2365732981" sldId="256"/>
            <ac:picMk id="16" creationId="{00000000-0000-0000-0000-000000000000}"/>
          </ac:picMkLst>
        </pc:picChg>
        <pc:picChg chg="del mod">
          <ac:chgData name="손 진현" userId="dc4b2e5a104684ab" providerId="LiveId" clId="{A1339C08-E50A-40A4-9A8F-560B9CAC3983}" dt="2019-06-16T21:13:44.341" v="3" actId="478"/>
          <ac:picMkLst>
            <pc:docMk/>
            <pc:sldMk cId="2365732981" sldId="256"/>
            <ac:picMk id="17" creationId="{00000000-0000-0000-0000-000000000000}"/>
          </ac:picMkLst>
        </pc:picChg>
        <pc:picChg chg="del">
          <ac:chgData name="손 진현" userId="dc4b2e5a104684ab" providerId="LiveId" clId="{A1339C08-E50A-40A4-9A8F-560B9CAC3983}" dt="2019-06-16T21:13:45.226" v="4" actId="478"/>
          <ac:picMkLst>
            <pc:docMk/>
            <pc:sldMk cId="2365732981" sldId="256"/>
            <ac:picMk id="18" creationId="{00000000-0000-0000-0000-000000000000}"/>
          </ac:picMkLst>
        </pc:picChg>
        <pc:picChg chg="del">
          <ac:chgData name="손 진현" userId="dc4b2e5a104684ab" providerId="LiveId" clId="{A1339C08-E50A-40A4-9A8F-560B9CAC3983}" dt="2019-06-16T21:13:46.364" v="5" actId="478"/>
          <ac:picMkLst>
            <pc:docMk/>
            <pc:sldMk cId="2365732981" sldId="256"/>
            <ac:picMk id="19" creationId="{00000000-0000-0000-0000-000000000000}"/>
          </ac:picMkLst>
        </pc:picChg>
        <pc:picChg chg="add del mod">
          <ac:chgData name="손 진현" userId="dc4b2e5a104684ab" providerId="LiveId" clId="{A1339C08-E50A-40A4-9A8F-560B9CAC3983}" dt="2019-06-16T21:14:02.271" v="16" actId="1076"/>
          <ac:picMkLst>
            <pc:docMk/>
            <pc:sldMk cId="2365732981" sldId="256"/>
            <ac:picMk id="20" creationId="{00000000-0000-0000-0000-000000000000}"/>
          </ac:picMkLst>
        </pc:picChg>
        <pc:picChg chg="add mod">
          <ac:chgData name="손 진현" userId="dc4b2e5a104684ab" providerId="LiveId" clId="{A1339C08-E50A-40A4-9A8F-560B9CAC3983}" dt="2019-06-16T21:16:22.217" v="84" actId="1076"/>
          <ac:picMkLst>
            <pc:docMk/>
            <pc:sldMk cId="2365732981" sldId="256"/>
            <ac:picMk id="26" creationId="{51957ED0-C94D-4135-A0C8-CDE83EC7FEFB}"/>
          </ac:picMkLst>
        </pc:picChg>
      </pc:sldChg>
      <pc:sldChg chg="addSp delSp modSp">
        <pc:chgData name="손 진현" userId="dc4b2e5a104684ab" providerId="LiveId" clId="{A1339C08-E50A-40A4-9A8F-560B9CAC3983}" dt="2019-06-16T21:22:03.938" v="227" actId="1076"/>
        <pc:sldMkLst>
          <pc:docMk/>
          <pc:sldMk cId="861573795" sldId="265"/>
        </pc:sldMkLst>
        <pc:spChg chg="del">
          <ac:chgData name="손 진현" userId="dc4b2e5a104684ab" providerId="LiveId" clId="{A1339C08-E50A-40A4-9A8F-560B9CAC3983}" dt="2019-06-16T21:21:31.162" v="204" actId="478"/>
          <ac:spMkLst>
            <pc:docMk/>
            <pc:sldMk cId="861573795" sldId="265"/>
            <ac:spMk id="2" creationId="{00000000-0000-0000-0000-000000000000}"/>
          </ac:spMkLst>
        </pc:spChg>
        <pc:spChg chg="del">
          <ac:chgData name="손 진현" userId="dc4b2e5a104684ab" providerId="LiveId" clId="{A1339C08-E50A-40A4-9A8F-560B9CAC3983}" dt="2019-06-16T21:13:23.954" v="0" actId="478"/>
          <ac:spMkLst>
            <pc:docMk/>
            <pc:sldMk cId="861573795" sldId="265"/>
            <ac:spMk id="4" creationId="{00000000-0000-0000-0000-000000000000}"/>
          </ac:spMkLst>
        </pc:spChg>
        <pc:spChg chg="add del mod">
          <ac:chgData name="손 진현" userId="dc4b2e5a104684ab" providerId="LiveId" clId="{A1339C08-E50A-40A4-9A8F-560B9CAC3983}" dt="2019-06-16T21:21:33.379" v="205" actId="478"/>
          <ac:spMkLst>
            <pc:docMk/>
            <pc:sldMk cId="861573795" sldId="265"/>
            <ac:spMk id="5" creationId="{FA7BF4FD-B905-4517-8B65-2EBF8FD79BB1}"/>
          </ac:spMkLst>
        </pc:spChg>
        <pc:spChg chg="add mod">
          <ac:chgData name="손 진현" userId="dc4b2e5a104684ab" providerId="LiveId" clId="{A1339C08-E50A-40A4-9A8F-560B9CAC3983}" dt="2019-06-16T21:21:54.124" v="221" actId="1076"/>
          <ac:spMkLst>
            <pc:docMk/>
            <pc:sldMk cId="861573795" sldId="265"/>
            <ac:spMk id="25" creationId="{685DA31F-57FE-4345-93F8-26F57DBD0382}"/>
          </ac:spMkLst>
        </pc:spChg>
        <pc:spChg chg="add mod">
          <ac:chgData name="손 진현" userId="dc4b2e5a104684ab" providerId="LiveId" clId="{A1339C08-E50A-40A4-9A8F-560B9CAC3983}" dt="2019-06-16T21:21:54.124" v="221" actId="1076"/>
          <ac:spMkLst>
            <pc:docMk/>
            <pc:sldMk cId="861573795" sldId="265"/>
            <ac:spMk id="26" creationId="{3DB7AC29-B17D-43C1-A5D3-EA662A6BF66F}"/>
          </ac:spMkLst>
        </pc:spChg>
        <pc:grpChg chg="mod">
          <ac:chgData name="손 진현" userId="dc4b2e5a104684ab" providerId="LiveId" clId="{A1339C08-E50A-40A4-9A8F-560B9CAC3983}" dt="2019-06-16T21:21:07.948" v="201" actId="1076"/>
          <ac:grpSpMkLst>
            <pc:docMk/>
            <pc:sldMk cId="861573795" sldId="265"/>
            <ac:grpSpMk id="24" creationId="{00000000-0000-0000-0000-000000000000}"/>
          </ac:grpSpMkLst>
        </pc:grpChg>
        <pc:picChg chg="del">
          <ac:chgData name="손 진현" userId="dc4b2e5a104684ab" providerId="LiveId" clId="{A1339C08-E50A-40A4-9A8F-560B9CAC3983}" dt="2019-06-16T21:21:56.082" v="222" actId="478"/>
          <ac:picMkLst>
            <pc:docMk/>
            <pc:sldMk cId="861573795" sldId="265"/>
            <ac:picMk id="15" creationId="{00000000-0000-0000-0000-000000000000}"/>
          </ac:picMkLst>
        </pc:picChg>
        <pc:picChg chg="mod">
          <ac:chgData name="손 진현" userId="dc4b2e5a104684ab" providerId="LiveId" clId="{A1339C08-E50A-40A4-9A8F-560B9CAC3983}" dt="2019-06-16T21:22:03.938" v="227" actId="1076"/>
          <ac:picMkLst>
            <pc:docMk/>
            <pc:sldMk cId="861573795" sldId="265"/>
            <ac:picMk id="16" creationId="{00000000-0000-0000-0000-000000000000}"/>
          </ac:picMkLst>
        </pc:picChg>
        <pc:picChg chg="add del">
          <ac:chgData name="손 진현" userId="dc4b2e5a104684ab" providerId="LiveId" clId="{A1339C08-E50A-40A4-9A8F-560B9CAC3983}" dt="2019-06-16T21:21:57.406" v="224" actId="478"/>
          <ac:picMkLst>
            <pc:docMk/>
            <pc:sldMk cId="861573795" sldId="265"/>
            <ac:picMk id="17" creationId="{00000000-0000-0000-0000-000000000000}"/>
          </ac:picMkLst>
        </pc:picChg>
        <pc:picChg chg="del">
          <ac:chgData name="손 진현" userId="dc4b2e5a104684ab" providerId="LiveId" clId="{A1339C08-E50A-40A4-9A8F-560B9CAC3983}" dt="2019-06-16T21:21:56.896" v="223" actId="478"/>
          <ac:picMkLst>
            <pc:docMk/>
            <pc:sldMk cId="861573795" sldId="265"/>
            <ac:picMk id="18" creationId="{00000000-0000-0000-0000-000000000000}"/>
          </ac:picMkLst>
        </pc:picChg>
        <pc:picChg chg="del">
          <ac:chgData name="손 진현" userId="dc4b2e5a104684ab" providerId="LiveId" clId="{A1339C08-E50A-40A4-9A8F-560B9CAC3983}" dt="2019-06-16T21:21:58.099" v="225" actId="478"/>
          <ac:picMkLst>
            <pc:docMk/>
            <pc:sldMk cId="861573795" sldId="265"/>
            <ac:picMk id="19" creationId="{00000000-0000-0000-0000-000000000000}"/>
          </ac:picMkLst>
        </pc:picChg>
        <pc:picChg chg="del">
          <ac:chgData name="손 진현" userId="dc4b2e5a104684ab" providerId="LiveId" clId="{A1339C08-E50A-40A4-9A8F-560B9CAC3983}" dt="2019-06-16T21:21:58.908" v="226" actId="478"/>
          <ac:picMkLst>
            <pc:docMk/>
            <pc:sldMk cId="861573795" sldId="265"/>
            <ac:picMk id="20" creationId="{00000000-0000-0000-0000-000000000000}"/>
          </ac:picMkLst>
        </pc:picChg>
      </pc:sldChg>
      <pc:sldChg chg="delSp">
        <pc:chgData name="손 진현" userId="dc4b2e5a104684ab" providerId="LiveId" clId="{A1339C08-E50A-40A4-9A8F-560B9CAC3983}" dt="2019-06-16T21:19:11.629" v="111" actId="478"/>
        <pc:sldMkLst>
          <pc:docMk/>
          <pc:sldMk cId="2016247286" sldId="267"/>
        </pc:sldMkLst>
        <pc:grpChg chg="del">
          <ac:chgData name="손 진현" userId="dc4b2e5a104684ab" providerId="LiveId" clId="{A1339C08-E50A-40A4-9A8F-560B9CAC3983}" dt="2019-06-16T21:19:09.361" v="109" actId="478"/>
          <ac:grpSpMkLst>
            <pc:docMk/>
            <pc:sldMk cId="2016247286" sldId="267"/>
            <ac:grpSpMk id="57" creationId="{00000000-0000-0000-0000-000000000000}"/>
          </ac:grpSpMkLst>
        </pc:grpChg>
        <pc:grpChg chg="del">
          <ac:chgData name="손 진현" userId="dc4b2e5a104684ab" providerId="LiveId" clId="{A1339C08-E50A-40A4-9A8F-560B9CAC3983}" dt="2019-06-16T21:19:10.388" v="110" actId="478"/>
          <ac:grpSpMkLst>
            <pc:docMk/>
            <pc:sldMk cId="2016247286" sldId="267"/>
            <ac:grpSpMk id="68" creationId="{00000000-0000-0000-0000-000000000000}"/>
          </ac:grpSpMkLst>
        </pc:grpChg>
        <pc:picChg chg="del">
          <ac:chgData name="손 진현" userId="dc4b2e5a104684ab" providerId="LiveId" clId="{A1339C08-E50A-40A4-9A8F-560B9CAC3983}" dt="2019-06-16T21:19:11.629" v="111" actId="478"/>
          <ac:picMkLst>
            <pc:docMk/>
            <pc:sldMk cId="2016247286" sldId="267"/>
            <ac:picMk id="17" creationId="{00000000-0000-0000-0000-000000000000}"/>
          </ac:picMkLst>
        </pc:picChg>
        <pc:picChg chg="del">
          <ac:chgData name="손 진현" userId="dc4b2e5a104684ab" providerId="LiveId" clId="{A1339C08-E50A-40A4-9A8F-560B9CAC3983}" dt="2019-06-16T21:19:08.560" v="108" actId="478"/>
          <ac:picMkLst>
            <pc:docMk/>
            <pc:sldMk cId="2016247286" sldId="267"/>
            <ac:picMk id="20" creationId="{00000000-0000-0000-0000-000000000000}"/>
          </ac:picMkLst>
        </pc:picChg>
      </pc:sldChg>
      <pc:sldChg chg="del">
        <pc:chgData name="손 진현" userId="dc4b2e5a104684ab" providerId="LiveId" clId="{A1339C08-E50A-40A4-9A8F-560B9CAC3983}" dt="2019-06-16T21:16:25.279" v="85" actId="47"/>
        <pc:sldMkLst>
          <pc:docMk/>
          <pc:sldMk cId="4035817908" sldId="268"/>
        </pc:sldMkLst>
      </pc:sldChg>
      <pc:sldChg chg="delSp modSp">
        <pc:chgData name="손 진현" userId="dc4b2e5a104684ab" providerId="LiveId" clId="{A1339C08-E50A-40A4-9A8F-560B9CAC3983}" dt="2019-06-16T21:23:17.239" v="251" actId="20577"/>
        <pc:sldMkLst>
          <pc:docMk/>
          <pc:sldMk cId="3439410222" sldId="269"/>
        </pc:sldMkLst>
        <pc:spChg chg="mod">
          <ac:chgData name="손 진현" userId="dc4b2e5a104684ab" providerId="LiveId" clId="{A1339C08-E50A-40A4-9A8F-560B9CAC3983}" dt="2019-06-16T21:23:17.239" v="251" actId="20577"/>
          <ac:spMkLst>
            <pc:docMk/>
            <pc:sldMk cId="3439410222" sldId="269"/>
            <ac:spMk id="98" creationId="{00000000-0000-0000-0000-000000000000}"/>
          </ac:spMkLst>
        </pc:spChg>
        <pc:grpChg chg="del">
          <ac:chgData name="손 진현" userId="dc4b2e5a104684ab" providerId="LiveId" clId="{A1339C08-E50A-40A4-9A8F-560B9CAC3983}" dt="2019-06-16T21:19:48.006" v="118" actId="478"/>
          <ac:grpSpMkLst>
            <pc:docMk/>
            <pc:sldMk cId="3439410222" sldId="269"/>
            <ac:grpSpMk id="57" creationId="{00000000-0000-0000-0000-000000000000}"/>
          </ac:grpSpMkLst>
        </pc:grpChg>
        <pc:grpChg chg="del">
          <ac:chgData name="손 진현" userId="dc4b2e5a104684ab" providerId="LiveId" clId="{A1339C08-E50A-40A4-9A8F-560B9CAC3983}" dt="2019-06-16T21:19:49.067" v="119" actId="478"/>
          <ac:grpSpMkLst>
            <pc:docMk/>
            <pc:sldMk cId="3439410222" sldId="269"/>
            <ac:grpSpMk id="68" creationId="{00000000-0000-0000-0000-000000000000}"/>
          </ac:grpSpMkLst>
        </pc:grpChg>
        <pc:picChg chg="del">
          <ac:chgData name="손 진현" userId="dc4b2e5a104684ab" providerId="LiveId" clId="{A1339C08-E50A-40A4-9A8F-560B9CAC3983}" dt="2019-06-16T21:19:50.143" v="120" actId="478"/>
          <ac:picMkLst>
            <pc:docMk/>
            <pc:sldMk cId="3439410222" sldId="269"/>
            <ac:picMk id="20" creationId="{00000000-0000-0000-0000-000000000000}"/>
          </ac:picMkLst>
        </pc:picChg>
      </pc:sldChg>
      <pc:sldChg chg="delSp modSp">
        <pc:chgData name="손 진현" userId="dc4b2e5a104684ab" providerId="LiveId" clId="{A1339C08-E50A-40A4-9A8F-560B9CAC3983}" dt="2019-06-16T21:24:13.628" v="266" actId="1076"/>
        <pc:sldMkLst>
          <pc:docMk/>
          <pc:sldMk cId="3758854286" sldId="270"/>
        </pc:sldMkLst>
        <pc:spChg chg="mod">
          <ac:chgData name="손 진현" userId="dc4b2e5a104684ab" providerId="LiveId" clId="{A1339C08-E50A-40A4-9A8F-560B9CAC3983}" dt="2019-06-16T21:24:13.628" v="266" actId="1076"/>
          <ac:spMkLst>
            <pc:docMk/>
            <pc:sldMk cId="3758854286" sldId="270"/>
            <ac:spMk id="83" creationId="{00000000-0000-0000-0000-000000000000}"/>
          </ac:spMkLst>
        </pc:spChg>
        <pc:spChg chg="mod">
          <ac:chgData name="손 진현" userId="dc4b2e5a104684ab" providerId="LiveId" clId="{A1339C08-E50A-40A4-9A8F-560B9CAC3983}" dt="2019-06-16T21:23:26.382" v="252" actId="20577"/>
          <ac:spMkLst>
            <pc:docMk/>
            <pc:sldMk cId="3758854286" sldId="270"/>
            <ac:spMk id="98" creationId="{00000000-0000-0000-0000-000000000000}"/>
          </ac:spMkLst>
        </pc:spChg>
        <pc:grpChg chg="del">
          <ac:chgData name="손 진현" userId="dc4b2e5a104684ab" providerId="LiveId" clId="{A1339C08-E50A-40A4-9A8F-560B9CAC3983}" dt="2019-06-16T21:19:54.653" v="122" actId="478"/>
          <ac:grpSpMkLst>
            <pc:docMk/>
            <pc:sldMk cId="3758854286" sldId="270"/>
            <ac:grpSpMk id="57" creationId="{00000000-0000-0000-0000-000000000000}"/>
          </ac:grpSpMkLst>
        </pc:grpChg>
        <pc:grpChg chg="del">
          <ac:chgData name="손 진현" userId="dc4b2e5a104684ab" providerId="LiveId" clId="{A1339C08-E50A-40A4-9A8F-560B9CAC3983}" dt="2019-06-16T21:19:56.586" v="123" actId="478"/>
          <ac:grpSpMkLst>
            <pc:docMk/>
            <pc:sldMk cId="3758854286" sldId="270"/>
            <ac:grpSpMk id="68" creationId="{00000000-0000-0000-0000-000000000000}"/>
          </ac:grpSpMkLst>
        </pc:grpChg>
        <pc:picChg chg="mod">
          <ac:chgData name="손 진현" userId="dc4b2e5a104684ab" providerId="LiveId" clId="{A1339C08-E50A-40A4-9A8F-560B9CAC3983}" dt="2019-06-16T21:24:06.080" v="262" actId="1076"/>
          <ac:picMkLst>
            <pc:docMk/>
            <pc:sldMk cId="3758854286" sldId="270"/>
            <ac:picMk id="6" creationId="{00000000-0000-0000-0000-000000000000}"/>
          </ac:picMkLst>
        </pc:picChg>
        <pc:picChg chg="mod">
          <ac:chgData name="손 진현" userId="dc4b2e5a104684ab" providerId="LiveId" clId="{A1339C08-E50A-40A4-9A8F-560B9CAC3983}" dt="2019-06-16T21:24:11.927" v="265" actId="1076"/>
          <ac:picMkLst>
            <pc:docMk/>
            <pc:sldMk cId="3758854286" sldId="270"/>
            <ac:picMk id="7" creationId="{00000000-0000-0000-0000-000000000000}"/>
          </ac:picMkLst>
        </pc:picChg>
        <pc:picChg chg="del">
          <ac:chgData name="손 진현" userId="dc4b2e5a104684ab" providerId="LiveId" clId="{A1339C08-E50A-40A4-9A8F-560B9CAC3983}" dt="2019-06-16T21:19:52.919" v="121" actId="478"/>
          <ac:picMkLst>
            <pc:docMk/>
            <pc:sldMk cId="3758854286" sldId="270"/>
            <ac:picMk id="20" creationId="{00000000-0000-0000-0000-000000000000}"/>
          </ac:picMkLst>
        </pc:picChg>
      </pc:sldChg>
      <pc:sldChg chg="addSp delSp modSp">
        <pc:chgData name="손 진현" userId="dc4b2e5a104684ab" providerId="LiveId" clId="{A1339C08-E50A-40A4-9A8F-560B9CAC3983}" dt="2019-06-16T21:22:10.924" v="228" actId="478"/>
        <pc:sldMkLst>
          <pc:docMk/>
          <pc:sldMk cId="2174619912" sldId="271"/>
        </pc:sldMkLst>
        <pc:spChg chg="mod">
          <ac:chgData name="손 진현" userId="dc4b2e5a104684ab" providerId="LiveId" clId="{A1339C08-E50A-40A4-9A8F-560B9CAC3983}" dt="2019-06-16T21:20:37.386" v="194" actId="20577"/>
          <ac:spMkLst>
            <pc:docMk/>
            <pc:sldMk cId="2174619912" sldId="271"/>
            <ac:spMk id="98" creationId="{00000000-0000-0000-0000-000000000000}"/>
          </ac:spMkLst>
        </pc:spChg>
        <pc:grpChg chg="del">
          <ac:chgData name="손 진현" userId="dc4b2e5a104684ab" providerId="LiveId" clId="{A1339C08-E50A-40A4-9A8F-560B9CAC3983}" dt="2019-06-16T21:19:59.179" v="124" actId="478"/>
          <ac:grpSpMkLst>
            <pc:docMk/>
            <pc:sldMk cId="2174619912" sldId="271"/>
            <ac:grpSpMk id="57" creationId="{00000000-0000-0000-0000-000000000000}"/>
          </ac:grpSpMkLst>
        </pc:grpChg>
        <pc:grpChg chg="del">
          <ac:chgData name="손 진현" userId="dc4b2e5a104684ab" providerId="LiveId" clId="{A1339C08-E50A-40A4-9A8F-560B9CAC3983}" dt="2019-06-16T21:20:02.425" v="127" actId="478"/>
          <ac:grpSpMkLst>
            <pc:docMk/>
            <pc:sldMk cId="2174619912" sldId="271"/>
            <ac:grpSpMk id="68" creationId="{00000000-0000-0000-0000-000000000000}"/>
          </ac:grpSpMkLst>
        </pc:grpChg>
        <pc:grpChg chg="add del">
          <ac:chgData name="손 진현" userId="dc4b2e5a104684ab" providerId="LiveId" clId="{A1339C08-E50A-40A4-9A8F-560B9CAC3983}" dt="2019-06-16T21:20:01.206" v="126" actId="478"/>
          <ac:grpSpMkLst>
            <pc:docMk/>
            <pc:sldMk cId="2174619912" sldId="271"/>
            <ac:grpSpMk id="79" creationId="{00000000-0000-0000-0000-000000000000}"/>
          </ac:grpSpMkLst>
        </pc:grpChg>
        <pc:picChg chg="del">
          <ac:chgData name="손 진현" userId="dc4b2e5a104684ab" providerId="LiveId" clId="{A1339C08-E50A-40A4-9A8F-560B9CAC3983}" dt="2019-06-16T21:22:10.924" v="228" actId="478"/>
          <ac:picMkLst>
            <pc:docMk/>
            <pc:sldMk cId="2174619912" sldId="271"/>
            <ac:picMk id="20" creationId="{00000000-0000-0000-0000-000000000000}"/>
          </ac:picMkLst>
        </pc:picChg>
      </pc:sldChg>
      <pc:sldChg chg="delSp modSp">
        <pc:chgData name="손 진현" userId="dc4b2e5a104684ab" providerId="LiveId" clId="{A1339C08-E50A-40A4-9A8F-560B9CAC3983}" dt="2019-06-16T21:24:22.452" v="267" actId="20577"/>
        <pc:sldMkLst>
          <pc:docMk/>
          <pc:sldMk cId="872275990" sldId="272"/>
        </pc:sldMkLst>
        <pc:spChg chg="mod">
          <ac:chgData name="손 진현" userId="dc4b2e5a104684ab" providerId="LiveId" clId="{A1339C08-E50A-40A4-9A8F-560B9CAC3983}" dt="2019-06-16T21:24:22.452" v="267" actId="20577"/>
          <ac:spMkLst>
            <pc:docMk/>
            <pc:sldMk cId="872275990" sldId="272"/>
            <ac:spMk id="98" creationId="{00000000-0000-0000-0000-000000000000}"/>
          </ac:spMkLst>
        </pc:spChg>
        <pc:grpChg chg="del">
          <ac:chgData name="손 진현" userId="dc4b2e5a104684ab" providerId="LiveId" clId="{A1339C08-E50A-40A4-9A8F-560B9CAC3983}" dt="2019-06-16T21:20:43.327" v="195" actId="478"/>
          <ac:grpSpMkLst>
            <pc:docMk/>
            <pc:sldMk cId="872275990" sldId="272"/>
            <ac:grpSpMk id="57" creationId="{00000000-0000-0000-0000-000000000000}"/>
          </ac:grpSpMkLst>
        </pc:grpChg>
        <pc:grpChg chg="del">
          <ac:chgData name="손 진현" userId="dc4b2e5a104684ab" providerId="LiveId" clId="{A1339C08-E50A-40A4-9A8F-560B9CAC3983}" dt="2019-06-16T21:20:44.159" v="196" actId="478"/>
          <ac:grpSpMkLst>
            <pc:docMk/>
            <pc:sldMk cId="872275990" sldId="272"/>
            <ac:grpSpMk id="68" creationId="{00000000-0000-0000-0000-000000000000}"/>
          </ac:grpSpMkLst>
        </pc:grpChg>
        <pc:picChg chg="del">
          <ac:chgData name="손 진현" userId="dc4b2e5a104684ab" providerId="LiveId" clId="{A1339C08-E50A-40A4-9A8F-560B9CAC3983}" dt="2019-06-16T21:20:46.976" v="198" actId="478"/>
          <ac:picMkLst>
            <pc:docMk/>
            <pc:sldMk cId="872275990" sldId="272"/>
            <ac:picMk id="17" creationId="{00000000-0000-0000-0000-000000000000}"/>
          </ac:picMkLst>
        </pc:picChg>
        <pc:picChg chg="del">
          <ac:chgData name="손 진현" userId="dc4b2e5a104684ab" providerId="LiveId" clId="{A1339C08-E50A-40A4-9A8F-560B9CAC3983}" dt="2019-06-16T21:20:45.270" v="197" actId="478"/>
          <ac:picMkLst>
            <pc:docMk/>
            <pc:sldMk cId="872275990" sldId="272"/>
            <ac:picMk id="20" creationId="{00000000-0000-0000-0000-000000000000}"/>
          </ac:picMkLst>
        </pc:picChg>
      </pc:sldChg>
      <pc:sldChg chg="addSp delSp modSp">
        <pc:chgData name="손 진현" userId="dc4b2e5a104684ab" providerId="LiveId" clId="{A1339C08-E50A-40A4-9A8F-560B9CAC3983}" dt="2019-06-16T21:22:49.147" v="249" actId="20577"/>
        <pc:sldMkLst>
          <pc:docMk/>
          <pc:sldMk cId="2552435788" sldId="273"/>
        </pc:sldMkLst>
        <pc:spChg chg="add del mod">
          <ac:chgData name="손 진현" userId="dc4b2e5a104684ab" providerId="LiveId" clId="{A1339C08-E50A-40A4-9A8F-560B9CAC3983}" dt="2019-06-16T21:18:06.681" v="95" actId="11529"/>
          <ac:spMkLst>
            <pc:docMk/>
            <pc:sldMk cId="2552435788" sldId="273"/>
            <ac:spMk id="3" creationId="{7F2D0CAA-EC84-49B6-A0B6-F93BCC5C95FF}"/>
          </ac:spMkLst>
        </pc:spChg>
        <pc:spChg chg="mod">
          <ac:chgData name="손 진현" userId="dc4b2e5a104684ab" providerId="LiveId" clId="{A1339C08-E50A-40A4-9A8F-560B9CAC3983}" dt="2019-06-16T21:18:39.277" v="103" actId="2711"/>
          <ac:spMkLst>
            <pc:docMk/>
            <pc:sldMk cId="2552435788" sldId="273"/>
            <ac:spMk id="13" creationId="{00000000-0000-0000-0000-000000000000}"/>
          </ac:spMkLst>
        </pc:spChg>
        <pc:spChg chg="mod">
          <ac:chgData name="손 진현" userId="dc4b2e5a104684ab" providerId="LiveId" clId="{A1339C08-E50A-40A4-9A8F-560B9CAC3983}" dt="2019-06-16T21:18:39.277" v="103" actId="2711"/>
          <ac:spMkLst>
            <pc:docMk/>
            <pc:sldMk cId="2552435788" sldId="273"/>
            <ac:spMk id="25" creationId="{00000000-0000-0000-0000-000000000000}"/>
          </ac:spMkLst>
        </pc:spChg>
        <pc:spChg chg="mod">
          <ac:chgData name="손 진현" userId="dc4b2e5a104684ab" providerId="LiveId" clId="{A1339C08-E50A-40A4-9A8F-560B9CAC3983}" dt="2019-06-16T21:18:39.277" v="103" actId="2711"/>
          <ac:spMkLst>
            <pc:docMk/>
            <pc:sldMk cId="2552435788" sldId="273"/>
            <ac:spMk id="32" creationId="{00000000-0000-0000-0000-000000000000}"/>
          </ac:spMkLst>
        </pc:spChg>
        <pc:spChg chg="mod">
          <ac:chgData name="손 진현" userId="dc4b2e5a104684ab" providerId="LiveId" clId="{A1339C08-E50A-40A4-9A8F-560B9CAC3983}" dt="2019-06-16T21:18:39.277" v="103" actId="2711"/>
          <ac:spMkLst>
            <pc:docMk/>
            <pc:sldMk cId="2552435788" sldId="273"/>
            <ac:spMk id="34" creationId="{00000000-0000-0000-0000-000000000000}"/>
          </ac:spMkLst>
        </pc:spChg>
        <pc:spChg chg="mod">
          <ac:chgData name="손 진현" userId="dc4b2e5a104684ab" providerId="LiveId" clId="{A1339C08-E50A-40A4-9A8F-560B9CAC3983}" dt="2019-06-16T21:18:39.277" v="103" actId="2711"/>
          <ac:spMkLst>
            <pc:docMk/>
            <pc:sldMk cId="2552435788" sldId="273"/>
            <ac:spMk id="53" creationId="{00000000-0000-0000-0000-000000000000}"/>
          </ac:spMkLst>
        </pc:spChg>
        <pc:spChg chg="mod">
          <ac:chgData name="손 진현" userId="dc4b2e5a104684ab" providerId="LiveId" clId="{A1339C08-E50A-40A4-9A8F-560B9CAC3983}" dt="2019-06-16T21:18:39.277" v="103" actId="2711"/>
          <ac:spMkLst>
            <pc:docMk/>
            <pc:sldMk cId="2552435788" sldId="273"/>
            <ac:spMk id="54" creationId="{00000000-0000-0000-0000-000000000000}"/>
          </ac:spMkLst>
        </pc:spChg>
        <pc:spChg chg="mod">
          <ac:chgData name="손 진현" userId="dc4b2e5a104684ab" providerId="LiveId" clId="{A1339C08-E50A-40A4-9A8F-560B9CAC3983}" dt="2019-06-16T21:18:39.277" v="103" actId="2711"/>
          <ac:spMkLst>
            <pc:docMk/>
            <pc:sldMk cId="2552435788" sldId="273"/>
            <ac:spMk id="55" creationId="{00000000-0000-0000-0000-000000000000}"/>
          </ac:spMkLst>
        </pc:spChg>
        <pc:spChg chg="mod">
          <ac:chgData name="손 진현" userId="dc4b2e5a104684ab" providerId="LiveId" clId="{A1339C08-E50A-40A4-9A8F-560B9CAC3983}" dt="2019-06-16T21:18:39.277" v="103" actId="2711"/>
          <ac:spMkLst>
            <pc:docMk/>
            <pc:sldMk cId="2552435788" sldId="273"/>
            <ac:spMk id="80" creationId="{00000000-0000-0000-0000-000000000000}"/>
          </ac:spMkLst>
        </pc:spChg>
        <pc:spChg chg="mod">
          <ac:chgData name="손 진현" userId="dc4b2e5a104684ab" providerId="LiveId" clId="{A1339C08-E50A-40A4-9A8F-560B9CAC3983}" dt="2019-06-16T21:18:39.277" v="103" actId="2711"/>
          <ac:spMkLst>
            <pc:docMk/>
            <pc:sldMk cId="2552435788" sldId="273"/>
            <ac:spMk id="81" creationId="{00000000-0000-0000-0000-000000000000}"/>
          </ac:spMkLst>
        </pc:spChg>
        <pc:spChg chg="mod">
          <ac:chgData name="손 진현" userId="dc4b2e5a104684ab" providerId="LiveId" clId="{A1339C08-E50A-40A4-9A8F-560B9CAC3983}" dt="2019-06-16T21:18:39.277" v="103" actId="2711"/>
          <ac:spMkLst>
            <pc:docMk/>
            <pc:sldMk cId="2552435788" sldId="273"/>
            <ac:spMk id="82" creationId="{00000000-0000-0000-0000-000000000000}"/>
          </ac:spMkLst>
        </pc:spChg>
        <pc:spChg chg="mod">
          <ac:chgData name="손 진현" userId="dc4b2e5a104684ab" providerId="LiveId" clId="{A1339C08-E50A-40A4-9A8F-560B9CAC3983}" dt="2019-06-16T21:22:49.147" v="249" actId="20577"/>
          <ac:spMkLst>
            <pc:docMk/>
            <pc:sldMk cId="2552435788" sldId="273"/>
            <ac:spMk id="83" creationId="{00000000-0000-0000-0000-000000000000}"/>
          </ac:spMkLst>
        </pc:spChg>
        <pc:spChg chg="mod">
          <ac:chgData name="손 진현" userId="dc4b2e5a104684ab" providerId="LiveId" clId="{A1339C08-E50A-40A4-9A8F-560B9CAC3983}" dt="2019-06-16T21:18:39.277" v="103" actId="2711"/>
          <ac:spMkLst>
            <pc:docMk/>
            <pc:sldMk cId="2552435788" sldId="273"/>
            <ac:spMk id="84" creationId="{00000000-0000-0000-0000-000000000000}"/>
          </ac:spMkLst>
        </pc:spChg>
        <pc:grpChg chg="del">
          <ac:chgData name="손 진현" userId="dc4b2e5a104684ab" providerId="LiveId" clId="{A1339C08-E50A-40A4-9A8F-560B9CAC3983}" dt="2019-06-16T21:16:32.295" v="87" actId="478"/>
          <ac:grpSpMkLst>
            <pc:docMk/>
            <pc:sldMk cId="2552435788" sldId="273"/>
            <ac:grpSpMk id="57" creationId="{00000000-0000-0000-0000-000000000000}"/>
          </ac:grpSpMkLst>
        </pc:grpChg>
        <pc:grpChg chg="del">
          <ac:chgData name="손 진현" userId="dc4b2e5a104684ab" providerId="LiveId" clId="{A1339C08-E50A-40A4-9A8F-560B9CAC3983}" dt="2019-06-16T21:16:31.199" v="86" actId="478"/>
          <ac:grpSpMkLst>
            <pc:docMk/>
            <pc:sldMk cId="2552435788" sldId="273"/>
            <ac:grpSpMk id="68" creationId="{00000000-0000-0000-0000-000000000000}"/>
          </ac:grpSpMkLst>
        </pc:grpChg>
        <pc:grpChg chg="mod">
          <ac:chgData name="손 진현" userId="dc4b2e5a104684ab" providerId="LiveId" clId="{A1339C08-E50A-40A4-9A8F-560B9CAC3983}" dt="2019-06-16T21:18:07.338" v="98" actId="14100"/>
          <ac:grpSpMkLst>
            <pc:docMk/>
            <pc:sldMk cId="2552435788" sldId="273"/>
            <ac:grpSpMk id="79" creationId="{00000000-0000-0000-0000-000000000000}"/>
          </ac:grpSpMkLst>
        </pc:grpChg>
        <pc:picChg chg="add del">
          <ac:chgData name="손 진현" userId="dc4b2e5a104684ab" providerId="LiveId" clId="{A1339C08-E50A-40A4-9A8F-560B9CAC3983}" dt="2019-06-16T21:18:09.572" v="100" actId="478"/>
          <ac:picMkLst>
            <pc:docMk/>
            <pc:sldMk cId="2552435788" sldId="273"/>
            <ac:picMk id="17" creationId="{00000000-0000-0000-0000-000000000000}"/>
          </ac:picMkLst>
        </pc:picChg>
        <pc:picChg chg="del">
          <ac:chgData name="손 진현" userId="dc4b2e5a104684ab" providerId="LiveId" clId="{A1339C08-E50A-40A4-9A8F-560B9CAC3983}" dt="2019-06-16T21:16:33.725" v="88" actId="478"/>
          <ac:picMkLst>
            <pc:docMk/>
            <pc:sldMk cId="2552435788" sldId="273"/>
            <ac:picMk id="20" creationId="{00000000-0000-0000-0000-000000000000}"/>
          </ac:picMkLst>
        </pc:picChg>
        <pc:picChg chg="mod">
          <ac:chgData name="손 진현" userId="dc4b2e5a104684ab" providerId="LiveId" clId="{A1339C08-E50A-40A4-9A8F-560B9CAC3983}" dt="2019-06-16T21:18:30.545" v="102" actId="1076"/>
          <ac:picMkLst>
            <pc:docMk/>
            <pc:sldMk cId="2552435788" sldId="273"/>
            <ac:picMk id="56" creationId="{00000000-0000-0000-0000-000000000000}"/>
          </ac:picMkLst>
        </pc:picChg>
      </pc:sldChg>
      <pc:sldChg chg="delSp">
        <pc:chgData name="손 진현" userId="dc4b2e5a104684ab" providerId="LiveId" clId="{A1339C08-E50A-40A4-9A8F-560B9CAC3983}" dt="2019-06-16T21:19:05.929" v="107" actId="478"/>
        <pc:sldMkLst>
          <pc:docMk/>
          <pc:sldMk cId="2804107998" sldId="274"/>
        </pc:sldMkLst>
        <pc:grpChg chg="del">
          <ac:chgData name="손 진현" userId="dc4b2e5a104684ab" providerId="LiveId" clId="{A1339C08-E50A-40A4-9A8F-560B9CAC3983}" dt="2019-06-16T21:19:01.619" v="104" actId="478"/>
          <ac:grpSpMkLst>
            <pc:docMk/>
            <pc:sldMk cId="2804107998" sldId="274"/>
            <ac:grpSpMk id="57" creationId="{00000000-0000-0000-0000-000000000000}"/>
          </ac:grpSpMkLst>
        </pc:grpChg>
        <pc:grpChg chg="del">
          <ac:chgData name="손 진현" userId="dc4b2e5a104684ab" providerId="LiveId" clId="{A1339C08-E50A-40A4-9A8F-560B9CAC3983}" dt="2019-06-16T21:19:02.889" v="105" actId="478"/>
          <ac:grpSpMkLst>
            <pc:docMk/>
            <pc:sldMk cId="2804107998" sldId="274"/>
            <ac:grpSpMk id="68" creationId="{00000000-0000-0000-0000-000000000000}"/>
          </ac:grpSpMkLst>
        </pc:grpChg>
        <pc:picChg chg="del">
          <ac:chgData name="손 진현" userId="dc4b2e5a104684ab" providerId="LiveId" clId="{A1339C08-E50A-40A4-9A8F-560B9CAC3983}" dt="2019-06-16T21:19:05.929" v="107" actId="478"/>
          <ac:picMkLst>
            <pc:docMk/>
            <pc:sldMk cId="2804107998" sldId="274"/>
            <ac:picMk id="17" creationId="{00000000-0000-0000-0000-000000000000}"/>
          </ac:picMkLst>
        </pc:picChg>
        <pc:picChg chg="del">
          <ac:chgData name="손 진현" userId="dc4b2e5a104684ab" providerId="LiveId" clId="{A1339C08-E50A-40A4-9A8F-560B9CAC3983}" dt="2019-06-16T21:19:03.832" v="106" actId="478"/>
          <ac:picMkLst>
            <pc:docMk/>
            <pc:sldMk cId="2804107998" sldId="274"/>
            <ac:picMk id="20" creationId="{00000000-0000-0000-0000-000000000000}"/>
          </ac:picMkLst>
        </pc:picChg>
      </pc:sldChg>
      <pc:sldChg chg="delSp modSp">
        <pc:chgData name="손 진현" userId="dc4b2e5a104684ab" providerId="LiveId" clId="{A1339C08-E50A-40A4-9A8F-560B9CAC3983}" dt="2019-06-16T21:19:45.322" v="117" actId="14100"/>
        <pc:sldMkLst>
          <pc:docMk/>
          <pc:sldMk cId="2368202982" sldId="275"/>
        </pc:sldMkLst>
        <pc:grpChg chg="mod">
          <ac:chgData name="손 진현" userId="dc4b2e5a104684ab" providerId="LiveId" clId="{A1339C08-E50A-40A4-9A8F-560B9CAC3983}" dt="2019-06-16T21:19:45.322" v="117" actId="14100"/>
          <ac:grpSpMkLst>
            <pc:docMk/>
            <pc:sldMk cId="2368202982" sldId="275"/>
            <ac:grpSpMk id="33" creationId="{00000000-0000-0000-0000-000000000000}"/>
          </ac:grpSpMkLst>
        </pc:grpChg>
        <pc:grpChg chg="del">
          <ac:chgData name="손 진현" userId="dc4b2e5a104684ab" providerId="LiveId" clId="{A1339C08-E50A-40A4-9A8F-560B9CAC3983}" dt="2019-06-16T21:19:34.053" v="112" actId="478"/>
          <ac:grpSpMkLst>
            <pc:docMk/>
            <pc:sldMk cId="2368202982" sldId="275"/>
            <ac:grpSpMk id="57" creationId="{00000000-0000-0000-0000-000000000000}"/>
          </ac:grpSpMkLst>
        </pc:grpChg>
        <pc:grpChg chg="del">
          <ac:chgData name="손 진현" userId="dc4b2e5a104684ab" providerId="LiveId" clId="{A1339C08-E50A-40A4-9A8F-560B9CAC3983}" dt="2019-06-16T21:19:34.809" v="113" actId="478"/>
          <ac:grpSpMkLst>
            <pc:docMk/>
            <pc:sldMk cId="2368202982" sldId="275"/>
            <ac:grpSpMk id="68" creationId="{00000000-0000-0000-0000-000000000000}"/>
          </ac:grpSpMkLst>
        </pc:grpChg>
        <pc:picChg chg="del">
          <ac:chgData name="손 진현" userId="dc4b2e5a104684ab" providerId="LiveId" clId="{A1339C08-E50A-40A4-9A8F-560B9CAC3983}" dt="2019-06-16T21:19:37.574" v="115" actId="478"/>
          <ac:picMkLst>
            <pc:docMk/>
            <pc:sldMk cId="2368202982" sldId="275"/>
            <ac:picMk id="17" creationId="{00000000-0000-0000-0000-000000000000}"/>
          </ac:picMkLst>
        </pc:picChg>
        <pc:picChg chg="del">
          <ac:chgData name="손 진현" userId="dc4b2e5a104684ab" providerId="LiveId" clId="{A1339C08-E50A-40A4-9A8F-560B9CAC3983}" dt="2019-06-16T21:19:35.926" v="114" actId="478"/>
          <ac:picMkLst>
            <pc:docMk/>
            <pc:sldMk cId="2368202982" sldId="275"/>
            <ac:picMk id="20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B43D-1173-442B-92A0-F2C28BAFBEAF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6579-B9C1-4890-833E-A8FC1FEDB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87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B43D-1173-442B-92A0-F2C28BAFBEAF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6579-B9C1-4890-833E-A8FC1FEDB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29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B43D-1173-442B-92A0-F2C28BAFBEAF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6579-B9C1-4890-833E-A8FC1FEDB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1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B43D-1173-442B-92A0-F2C28BAFBEAF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6579-B9C1-4890-833E-A8FC1FEDB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96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B43D-1173-442B-92A0-F2C28BAFBEAF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6579-B9C1-4890-833E-A8FC1FEDB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80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B43D-1173-442B-92A0-F2C28BAFBEAF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6579-B9C1-4890-833E-A8FC1FEDB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61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B43D-1173-442B-92A0-F2C28BAFBEAF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6579-B9C1-4890-833E-A8FC1FEDB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73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B43D-1173-442B-92A0-F2C28BAFBEAF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6579-B9C1-4890-833E-A8FC1FEDB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87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B43D-1173-442B-92A0-F2C28BAFBEAF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6579-B9C1-4890-833E-A8FC1FEDB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17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B43D-1173-442B-92A0-F2C28BAFBEAF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6579-B9C1-4890-833E-A8FC1FEDB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21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B43D-1173-442B-92A0-F2C28BAFBEAF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6579-B9C1-4890-833E-A8FC1FEDB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17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5B43D-1173-442B-92A0-F2C28BAFBEAF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76579-B9C1-4890-833E-A8FC1FEDB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47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microsoft.com/office/2007/relationships/hdphoto" Target="../media/hdphoto2.wdp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microsoft.com/office/2007/relationships/hdphoto" Target="../media/hdphoto3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microsoft.com/office/2007/relationships/hdphoto" Target="../media/hdphoto3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microsoft.com/office/2007/relationships/hdphoto" Target="../media/hdphoto3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4.png"/><Relationship Id="rId5" Type="http://schemas.microsoft.com/office/2007/relationships/hdphoto" Target="../media/hdphoto3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microsoft.com/office/2007/relationships/hdphoto" Target="../media/hdphoto6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openxmlformats.org/officeDocument/2006/relationships/image" Target="../media/image21.png"/><Relationship Id="rId2" Type="http://schemas.openxmlformats.org/officeDocument/2006/relationships/image" Target="../media/image1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openxmlformats.org/officeDocument/2006/relationships/image" Target="../media/image19.png"/><Relationship Id="rId10" Type="http://schemas.openxmlformats.org/officeDocument/2006/relationships/image" Target="../media/image5.png"/><Relationship Id="rId19" Type="http://schemas.openxmlformats.org/officeDocument/2006/relationships/image" Target="../media/image23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4.png"/><Relationship Id="rId3" Type="http://schemas.microsoft.com/office/2007/relationships/hdphoto" Target="../media/hdphoto6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2" Type="http://schemas.openxmlformats.org/officeDocument/2006/relationships/image" Target="../media/image16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openxmlformats.org/officeDocument/2006/relationships/image" Target="../media/image26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5.png"/><Relationship Id="rId3" Type="http://schemas.microsoft.com/office/2007/relationships/hdphoto" Target="../media/hdphoto6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openxmlformats.org/officeDocument/2006/relationships/image" Target="../media/image29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30.png"/><Relationship Id="rId5" Type="http://schemas.microsoft.com/office/2007/relationships/hdphoto" Target="../media/hdphoto3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97153" y="2585193"/>
            <a:ext cx="6058361" cy="1528939"/>
          </a:xfrm>
        </p:spPr>
        <p:txBody>
          <a:bodyPr>
            <a:noAutofit/>
          </a:bodyPr>
          <a:lstStyle/>
          <a:p>
            <a:r>
              <a:rPr lang="ko-KR" altLang="en-US" sz="8000" dirty="0">
                <a:ln w="31750">
                  <a:noFill/>
                </a:ln>
                <a:solidFill>
                  <a:srgbClr val="1D499A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여행 </a:t>
            </a:r>
            <a:r>
              <a:rPr lang="ko-KR" altLang="en-US" sz="8000" dirty="0" err="1">
                <a:ln w="31750">
                  <a:noFill/>
                </a:ln>
                <a:solidFill>
                  <a:srgbClr val="1D499A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플래너</a:t>
            </a:r>
            <a:endParaRPr lang="ko-KR" altLang="en-US" sz="8000" dirty="0">
              <a:ln w="31750">
                <a:noFill/>
              </a:ln>
              <a:solidFill>
                <a:srgbClr val="1D499A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48000" y="5812970"/>
            <a:ext cx="9144000" cy="1045029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sz="1100" dirty="0">
                <a:ln w="12700">
                  <a:noFill/>
                </a:ln>
                <a:solidFill>
                  <a:srgbClr val="1D499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2015726098 </a:t>
            </a:r>
            <a:r>
              <a:rPr lang="ko-KR" altLang="en-US" sz="1100" dirty="0">
                <a:ln w="12700">
                  <a:noFill/>
                </a:ln>
                <a:solidFill>
                  <a:srgbClr val="1D499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임현석</a:t>
            </a:r>
            <a:endParaRPr lang="en-US" altLang="ko-KR" sz="1100" dirty="0">
              <a:ln w="12700">
                <a:noFill/>
              </a:ln>
              <a:solidFill>
                <a:srgbClr val="1D499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sz="1100" dirty="0">
                <a:ln w="12700">
                  <a:noFill/>
                </a:ln>
                <a:solidFill>
                  <a:srgbClr val="1D499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2015726045 </a:t>
            </a:r>
            <a:r>
              <a:rPr lang="ko-KR" altLang="en-US" sz="1100" dirty="0">
                <a:ln w="12700">
                  <a:noFill/>
                </a:ln>
                <a:solidFill>
                  <a:srgbClr val="1D499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최승혁</a:t>
            </a:r>
            <a:endParaRPr lang="en-US" altLang="ko-KR" sz="1100" dirty="0">
              <a:ln w="12700">
                <a:noFill/>
              </a:ln>
              <a:solidFill>
                <a:srgbClr val="1D499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sz="1100" dirty="0">
                <a:ln w="12700">
                  <a:noFill/>
                </a:ln>
                <a:solidFill>
                  <a:srgbClr val="1D499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2015726076 </a:t>
            </a:r>
            <a:r>
              <a:rPr lang="ko-KR" altLang="en-US" sz="1100" dirty="0">
                <a:ln w="12700">
                  <a:noFill/>
                </a:ln>
                <a:solidFill>
                  <a:srgbClr val="1D499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김현구</a:t>
            </a:r>
            <a:endParaRPr lang="en-US" altLang="ko-KR" sz="1100" dirty="0">
              <a:ln w="12700">
                <a:noFill/>
              </a:ln>
              <a:solidFill>
                <a:srgbClr val="1D499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sz="1100" dirty="0">
                <a:ln w="12700">
                  <a:noFill/>
                </a:ln>
                <a:solidFill>
                  <a:srgbClr val="1D499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2017203055 </a:t>
            </a:r>
            <a:r>
              <a:rPr lang="ko-KR" altLang="en-US" sz="1100" dirty="0">
                <a:ln w="12700">
                  <a:noFill/>
                </a:ln>
                <a:solidFill>
                  <a:srgbClr val="1D499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강승민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73" y="855811"/>
            <a:ext cx="1368705" cy="1368705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AC57450E-BDE9-4DCC-870B-54FF897F430A}"/>
              </a:ext>
            </a:extLst>
          </p:cNvPr>
          <p:cNvSpPr txBox="1">
            <a:spLocks/>
          </p:cNvSpPr>
          <p:nvPr/>
        </p:nvSpPr>
        <p:spPr>
          <a:xfrm>
            <a:off x="2897153" y="1540163"/>
            <a:ext cx="6058361" cy="15289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>
                <a:ln w="31750">
                  <a:noFill/>
                </a:ln>
                <a:solidFill>
                  <a:srgbClr val="1D499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응용소프트웨어실습</a:t>
            </a:r>
            <a:endParaRPr lang="ko-KR" altLang="en-US" sz="3600" dirty="0">
              <a:ln w="31750">
                <a:noFill/>
              </a:ln>
              <a:solidFill>
                <a:srgbClr val="1D499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51957ED0-C94D-4135-A0C8-CDE83EC7FE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494" y="3429779"/>
            <a:ext cx="1368705" cy="136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32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930" y="918418"/>
            <a:ext cx="1929293" cy="1929293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1415784" y="5506544"/>
            <a:ext cx="9254093" cy="1543633"/>
            <a:chOff x="0" y="5456530"/>
            <a:chExt cx="12234246" cy="156417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733" y="5768320"/>
              <a:ext cx="1252382" cy="1252382"/>
            </a:xfrm>
            <a:prstGeom prst="rect">
              <a:avLst/>
            </a:prstGeom>
            <a:noFill/>
            <a:ln w="25400">
              <a:noFill/>
            </a:ln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3720" y="5765177"/>
              <a:ext cx="1175149" cy="1175149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5809" y="5456530"/>
              <a:ext cx="1310641" cy="1346949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0007" y="5547995"/>
              <a:ext cx="1082439" cy="1310641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5916477"/>
              <a:ext cx="956068" cy="956068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24" y="5506375"/>
              <a:ext cx="1249044" cy="1249044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0" y="6755419"/>
              <a:ext cx="12234246" cy="102581"/>
            </a:xfrm>
            <a:prstGeom prst="rect">
              <a:avLst/>
            </a:prstGeom>
            <a:solidFill>
              <a:srgbClr val="1E4C9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383" y="5565512"/>
              <a:ext cx="1317719" cy="1317719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2667" y="5717350"/>
              <a:ext cx="1192579" cy="1192579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399" y="5931022"/>
              <a:ext cx="926978" cy="926978"/>
            </a:xfrm>
            <a:prstGeom prst="rect">
              <a:avLst/>
            </a:prstGeom>
          </p:spPr>
        </p:pic>
      </p:grpSp>
      <p:sp>
        <p:nvSpPr>
          <p:cNvPr id="25" name="제목 1">
            <a:extLst>
              <a:ext uri="{FF2B5EF4-FFF2-40B4-BE49-F238E27FC236}">
                <a16:creationId xmlns:a16="http://schemas.microsoft.com/office/drawing/2014/main" id="{685DA31F-57FE-4345-93F8-26F57DBD0382}"/>
              </a:ext>
            </a:extLst>
          </p:cNvPr>
          <p:cNvSpPr txBox="1">
            <a:spLocks/>
          </p:cNvSpPr>
          <p:nvPr/>
        </p:nvSpPr>
        <p:spPr>
          <a:xfrm>
            <a:off x="2808421" y="2571741"/>
            <a:ext cx="6058361" cy="15289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dirty="0">
                <a:ln w="31750">
                  <a:noFill/>
                </a:ln>
                <a:solidFill>
                  <a:srgbClr val="1D499A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Q&amp;A</a:t>
            </a:r>
            <a:endParaRPr lang="ko-KR" altLang="en-US" sz="8000" dirty="0">
              <a:ln w="31750">
                <a:noFill/>
              </a:ln>
              <a:solidFill>
                <a:srgbClr val="1D499A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3DB7AC29-B17D-43C1-A5D3-EA662A6BF66F}"/>
              </a:ext>
            </a:extLst>
          </p:cNvPr>
          <p:cNvSpPr txBox="1">
            <a:spLocks/>
          </p:cNvSpPr>
          <p:nvPr/>
        </p:nvSpPr>
        <p:spPr>
          <a:xfrm>
            <a:off x="2808421" y="1526711"/>
            <a:ext cx="6058361" cy="15289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>
                <a:ln w="31750">
                  <a:noFill/>
                </a:ln>
                <a:solidFill>
                  <a:srgbClr val="1D499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응용소프트웨어실습</a:t>
            </a:r>
            <a:endParaRPr lang="ko-KR" altLang="en-US" sz="3600" dirty="0">
              <a:ln w="31750">
                <a:noFill/>
              </a:ln>
              <a:solidFill>
                <a:srgbClr val="1D499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157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822" y="3241625"/>
            <a:ext cx="1929293" cy="192929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977" y="752783"/>
            <a:ext cx="1649900" cy="16499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488" y="1577733"/>
            <a:ext cx="1313064" cy="131306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057" y="3417573"/>
            <a:ext cx="1649900" cy="1649900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94744" y="70679"/>
            <a:ext cx="1780073" cy="793506"/>
            <a:chOff x="169838" y="171930"/>
            <a:chExt cx="2259001" cy="1080868"/>
          </a:xfrm>
        </p:grpSpPr>
        <p:sp>
          <p:nvSpPr>
            <p:cNvPr id="25" name="직사각형 24"/>
            <p:cNvSpPr/>
            <p:nvPr/>
          </p:nvSpPr>
          <p:spPr>
            <a:xfrm>
              <a:off x="709779" y="777492"/>
              <a:ext cx="1719060" cy="40431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5B9BD5">
                      <a:lumMod val="75000"/>
                    </a:srgb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개발 사항</a:t>
              </a: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169838" y="171930"/>
              <a:ext cx="914147" cy="1080868"/>
              <a:chOff x="4097002" y="176784"/>
              <a:chExt cx="4303792" cy="5042112"/>
            </a:xfrm>
          </p:grpSpPr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76000"/>
                        </a14:imgEffect>
                        <a14:imgEffect>
                          <a14:brightnessContrast bright="-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166971">
                <a:off x="4653972" y="176784"/>
                <a:ext cx="3746822" cy="3746822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801790">
                <a:off x="4097002" y="1263126"/>
                <a:ext cx="3955770" cy="3955770"/>
              </a:xfrm>
              <a:prstGeom prst="rect">
                <a:avLst/>
              </a:prstGeom>
            </p:spPr>
          </p:pic>
        </p:grpSp>
        <p:sp>
          <p:nvSpPr>
            <p:cNvPr id="13" name="직사각형 12"/>
            <p:cNvSpPr/>
            <p:nvPr/>
          </p:nvSpPr>
          <p:spPr>
            <a:xfrm>
              <a:off x="926666" y="381057"/>
              <a:ext cx="1400050" cy="4335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1D499A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여행 </a:t>
              </a:r>
              <a:r>
                <a:rPr lang="ko-KR" altLang="en-US" sz="1400" dirty="0" err="1">
                  <a:solidFill>
                    <a:srgbClr val="1D499A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플래너</a:t>
              </a:r>
              <a:endParaRPr lang="ko-KR" altLang="en-US" sz="1400" dirty="0">
                <a:solidFill>
                  <a:srgbClr val="1D499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992339" y="997598"/>
            <a:ext cx="10350780" cy="5271637"/>
            <a:chOff x="1084872" y="977914"/>
            <a:chExt cx="10144693" cy="4954698"/>
          </a:xfrm>
        </p:grpSpPr>
        <p:sp>
          <p:nvSpPr>
            <p:cNvPr id="32" name="직사각형 31"/>
            <p:cNvSpPr/>
            <p:nvPr/>
          </p:nvSpPr>
          <p:spPr>
            <a:xfrm>
              <a:off x="1084872" y="977914"/>
              <a:ext cx="10144693" cy="49546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169487" y="1079967"/>
              <a:ext cx="5883488" cy="4791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7209784" y="1090807"/>
            <a:ext cx="4035150" cy="5097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318103" y="819116"/>
            <a:ext cx="3351731" cy="4043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1D499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초기 목표와 구현</a:t>
            </a:r>
          </a:p>
        </p:txBody>
      </p:sp>
      <p:sp>
        <p:nvSpPr>
          <p:cNvPr id="81" name="타원 80"/>
          <p:cNvSpPr/>
          <p:nvPr/>
        </p:nvSpPr>
        <p:spPr>
          <a:xfrm>
            <a:off x="4467599" y="977938"/>
            <a:ext cx="115003" cy="104036"/>
          </a:xfrm>
          <a:prstGeom prst="ellipse">
            <a:avLst/>
          </a:prstGeom>
          <a:solidFill>
            <a:srgbClr val="1D4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7440554" y="977938"/>
            <a:ext cx="115003" cy="104036"/>
          </a:xfrm>
          <a:prstGeom prst="ellipse">
            <a:avLst/>
          </a:prstGeom>
          <a:solidFill>
            <a:srgbClr val="1D4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11"/>
          <a:srcRect l="-1" r="58512"/>
          <a:stretch/>
        </p:blipFill>
        <p:spPr>
          <a:xfrm>
            <a:off x="4265401" y="2027117"/>
            <a:ext cx="2530547" cy="3223664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12"/>
          <a:srcRect l="50309"/>
          <a:stretch/>
        </p:blipFill>
        <p:spPr>
          <a:xfrm>
            <a:off x="1394496" y="2032221"/>
            <a:ext cx="2483966" cy="3227741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53" name="TextBox 52"/>
          <p:cNvSpPr txBox="1"/>
          <p:nvPr/>
        </p:nvSpPr>
        <p:spPr>
          <a:xfrm>
            <a:off x="2484323" y="1490153"/>
            <a:ext cx="305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E4C9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dirty="0">
                <a:solidFill>
                  <a:srgbClr val="1E4C9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자유롭고 직관적인 </a:t>
            </a:r>
            <a:r>
              <a:rPr lang="ko-KR" altLang="en-US" dirty="0" err="1">
                <a:solidFill>
                  <a:srgbClr val="1E4C9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플래너</a:t>
            </a:r>
            <a:endParaRPr lang="en-US" altLang="ko-KR" dirty="0">
              <a:solidFill>
                <a:srgbClr val="1E4C9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035408" y="1487112"/>
            <a:ext cx="305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E4C9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dirty="0">
                <a:solidFill>
                  <a:srgbClr val="1E4C9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태그를 통한 </a:t>
            </a:r>
            <a:r>
              <a:rPr lang="ko-KR" altLang="en-US" dirty="0" err="1">
                <a:solidFill>
                  <a:srgbClr val="1E4C9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플래너</a:t>
            </a:r>
            <a:r>
              <a:rPr lang="ko-KR" altLang="en-US" dirty="0">
                <a:solidFill>
                  <a:srgbClr val="1E4C9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찾기</a:t>
            </a:r>
            <a:endParaRPr lang="en-US" altLang="ko-KR" dirty="0">
              <a:solidFill>
                <a:srgbClr val="1E4C9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16210" y="2293802"/>
            <a:ext cx="3269744" cy="2154334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83" name="TextBox 82"/>
          <p:cNvSpPr txBox="1"/>
          <p:nvPr/>
        </p:nvSpPr>
        <p:spPr>
          <a:xfrm>
            <a:off x="7308154" y="4733633"/>
            <a:ext cx="3861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1E4C9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ㆍ구현</a:t>
            </a:r>
            <a:r>
              <a:rPr lang="ko-KR" altLang="en-US" dirty="0">
                <a:solidFill>
                  <a:srgbClr val="1E4C9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상 많은 추가 기능을 요구함에</a:t>
            </a:r>
            <a:endParaRPr lang="en-US" altLang="ko-KR" dirty="0">
              <a:solidFill>
                <a:srgbClr val="1E4C9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solidFill>
                  <a:srgbClr val="1E4C9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따라 삭제 후 시스템 트레이 추가</a:t>
            </a:r>
            <a:endParaRPr lang="en-US" altLang="ko-KR" dirty="0">
              <a:solidFill>
                <a:srgbClr val="1E4C9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397074" y="5389449"/>
            <a:ext cx="5432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1E4C9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ㆍ자유롭게</a:t>
            </a:r>
            <a:r>
              <a:rPr lang="ko-KR" altLang="en-US" dirty="0">
                <a:solidFill>
                  <a:srgbClr val="1E4C9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움직일 수 있는 </a:t>
            </a:r>
            <a:r>
              <a:rPr lang="ko-KR" altLang="en-US" dirty="0" err="1">
                <a:solidFill>
                  <a:srgbClr val="1E4C9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위젯을</a:t>
            </a:r>
            <a:r>
              <a:rPr lang="ko-KR" altLang="en-US" dirty="0">
                <a:solidFill>
                  <a:srgbClr val="1E4C9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이용해서 구현</a:t>
            </a:r>
            <a:endParaRPr lang="en-US" altLang="ko-KR" dirty="0">
              <a:solidFill>
                <a:srgbClr val="1E4C9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 err="1">
                <a:solidFill>
                  <a:srgbClr val="1E4C9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ㆍ위젯을</a:t>
            </a:r>
            <a:r>
              <a:rPr lang="ko-KR" altLang="en-US" dirty="0">
                <a:solidFill>
                  <a:srgbClr val="1E4C9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통한 자세한 계획 짜기</a:t>
            </a:r>
            <a:endParaRPr lang="en-US" altLang="ko-KR" dirty="0">
              <a:solidFill>
                <a:srgbClr val="1E4C9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243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822" y="3241625"/>
            <a:ext cx="1929293" cy="192929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977" y="752783"/>
            <a:ext cx="1649900" cy="16499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488" y="1577733"/>
            <a:ext cx="1313064" cy="131306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057" y="3417573"/>
            <a:ext cx="1649900" cy="1649900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94744" y="70679"/>
            <a:ext cx="1780073" cy="793506"/>
            <a:chOff x="169838" y="171930"/>
            <a:chExt cx="2259001" cy="1080868"/>
          </a:xfrm>
        </p:grpSpPr>
        <p:sp>
          <p:nvSpPr>
            <p:cNvPr id="25" name="직사각형 24"/>
            <p:cNvSpPr/>
            <p:nvPr/>
          </p:nvSpPr>
          <p:spPr>
            <a:xfrm>
              <a:off x="709779" y="777492"/>
              <a:ext cx="1719060" cy="40431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5B9BD5">
                      <a:lumMod val="75000"/>
                    </a:srgbClr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 개발 사항</a:t>
              </a: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169838" y="171930"/>
              <a:ext cx="914147" cy="1080868"/>
              <a:chOff x="4097002" y="176784"/>
              <a:chExt cx="4303792" cy="5042112"/>
            </a:xfrm>
          </p:grpSpPr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76000"/>
                        </a14:imgEffect>
                        <a14:imgEffect>
                          <a14:brightnessContrast bright="-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166971">
                <a:off x="4653972" y="176784"/>
                <a:ext cx="3746822" cy="3746822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801790">
                <a:off x="4097002" y="1263126"/>
                <a:ext cx="3955770" cy="3955770"/>
              </a:xfrm>
              <a:prstGeom prst="rect">
                <a:avLst/>
              </a:prstGeom>
            </p:spPr>
          </p:pic>
        </p:grpSp>
        <p:sp>
          <p:nvSpPr>
            <p:cNvPr id="13" name="직사각형 12"/>
            <p:cNvSpPr/>
            <p:nvPr/>
          </p:nvSpPr>
          <p:spPr>
            <a:xfrm>
              <a:off x="926666" y="381057"/>
              <a:ext cx="1400050" cy="4335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1D499A"/>
                  </a:solidFill>
                  <a:latin typeface="12롯데마트행복Light" panose="02020603020101020101" pitchFamily="18" charset="-127"/>
                  <a:ea typeface="12롯데마트행복Light" panose="02020603020101020101" pitchFamily="18" charset="-127"/>
                </a:rPr>
                <a:t>여행 </a:t>
              </a:r>
              <a:r>
                <a:rPr lang="ko-KR" altLang="en-US" sz="1400" dirty="0" err="1">
                  <a:solidFill>
                    <a:srgbClr val="1D499A"/>
                  </a:solidFill>
                  <a:latin typeface="12롯데마트행복Light" panose="02020603020101020101" pitchFamily="18" charset="-127"/>
                  <a:ea typeface="12롯데마트행복Light" panose="02020603020101020101" pitchFamily="18" charset="-127"/>
                </a:rPr>
                <a:t>플래너</a:t>
              </a:r>
              <a:endParaRPr lang="ko-KR" altLang="en-US" sz="1400" dirty="0">
                <a:solidFill>
                  <a:srgbClr val="1D499A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992339" y="997598"/>
            <a:ext cx="10350780" cy="5271637"/>
            <a:chOff x="1084872" y="977914"/>
            <a:chExt cx="10144693" cy="4954698"/>
          </a:xfrm>
        </p:grpSpPr>
        <p:sp>
          <p:nvSpPr>
            <p:cNvPr id="32" name="직사각형 31"/>
            <p:cNvSpPr/>
            <p:nvPr/>
          </p:nvSpPr>
          <p:spPr>
            <a:xfrm>
              <a:off x="1084872" y="977914"/>
              <a:ext cx="10144693" cy="49546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169486" y="1079967"/>
              <a:ext cx="9983914" cy="4791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4318103" y="819116"/>
            <a:ext cx="3351731" cy="4043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1D499A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초기 목표와 구현</a:t>
            </a:r>
          </a:p>
        </p:txBody>
      </p:sp>
      <p:sp>
        <p:nvSpPr>
          <p:cNvPr id="81" name="타원 80"/>
          <p:cNvSpPr/>
          <p:nvPr/>
        </p:nvSpPr>
        <p:spPr>
          <a:xfrm>
            <a:off x="4467599" y="977938"/>
            <a:ext cx="115003" cy="104036"/>
          </a:xfrm>
          <a:prstGeom prst="ellipse">
            <a:avLst/>
          </a:prstGeom>
          <a:solidFill>
            <a:srgbClr val="1D4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7440554" y="977938"/>
            <a:ext cx="115003" cy="104036"/>
          </a:xfrm>
          <a:prstGeom prst="ellipse">
            <a:avLst/>
          </a:prstGeom>
          <a:solidFill>
            <a:srgbClr val="1D4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66066" y="1401915"/>
            <a:ext cx="305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3. </a:t>
            </a:r>
            <a:r>
              <a:rPr lang="ko-KR" altLang="en-US" dirty="0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같이 채팅하며 </a:t>
            </a:r>
            <a:r>
              <a:rPr lang="ko-KR" altLang="en-US" dirty="0" err="1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계획짜기</a:t>
            </a:r>
            <a:endParaRPr lang="en-US" altLang="ko-KR" dirty="0">
              <a:solidFill>
                <a:srgbClr val="1E4C9F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396068" y="5281167"/>
            <a:ext cx="454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ㆍ원하는</a:t>
            </a:r>
            <a:r>
              <a:rPr lang="ko-KR" altLang="en-US" dirty="0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서버에 접속해서 채팅</a:t>
            </a:r>
            <a:endParaRPr lang="en-US" altLang="ko-KR" dirty="0">
              <a:solidFill>
                <a:srgbClr val="1E4C9F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ko-KR" altLang="en-US" dirty="0" err="1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ㆍ사용자의</a:t>
            </a:r>
            <a:r>
              <a:rPr lang="ko-KR" altLang="en-US" dirty="0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닉네임 설정 가능</a:t>
            </a:r>
            <a:endParaRPr lang="en-US" altLang="ko-KR" dirty="0">
              <a:solidFill>
                <a:srgbClr val="1E4C9F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11"/>
          <a:srcRect r="7445"/>
          <a:stretch/>
        </p:blipFill>
        <p:spPr>
          <a:xfrm>
            <a:off x="1252207" y="2063959"/>
            <a:ext cx="4413613" cy="2814278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12"/>
          <a:srcRect l="798" t="230" r="928" b="504"/>
          <a:stretch/>
        </p:blipFill>
        <p:spPr>
          <a:xfrm>
            <a:off x="4101689" y="1946299"/>
            <a:ext cx="1732188" cy="3002897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06681" y="2074433"/>
            <a:ext cx="5171094" cy="2733045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5969500" y="5287093"/>
            <a:ext cx="454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ㆍ각자</a:t>
            </a:r>
            <a:r>
              <a:rPr lang="ko-KR" altLang="en-US" dirty="0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원하는 채널을 보며 채팅 가능</a:t>
            </a:r>
            <a:endParaRPr lang="en-US" altLang="ko-KR" dirty="0">
              <a:solidFill>
                <a:srgbClr val="1E4C9F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endParaRPr lang="en-US" altLang="ko-KR" dirty="0">
              <a:solidFill>
                <a:srgbClr val="1E4C9F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107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822" y="3241625"/>
            <a:ext cx="1929293" cy="192929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977" y="752783"/>
            <a:ext cx="1649900" cy="16499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488" y="1577733"/>
            <a:ext cx="1313064" cy="131306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057" y="3417573"/>
            <a:ext cx="1649900" cy="1649900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94744" y="70679"/>
            <a:ext cx="1780073" cy="793506"/>
            <a:chOff x="169838" y="171930"/>
            <a:chExt cx="2259001" cy="1080868"/>
          </a:xfrm>
        </p:grpSpPr>
        <p:sp>
          <p:nvSpPr>
            <p:cNvPr id="25" name="직사각형 24"/>
            <p:cNvSpPr/>
            <p:nvPr/>
          </p:nvSpPr>
          <p:spPr>
            <a:xfrm>
              <a:off x="709779" y="777492"/>
              <a:ext cx="1719060" cy="40431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5B9BD5">
                      <a:lumMod val="75000"/>
                    </a:srgbClr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 주요 기능</a:t>
              </a: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169838" y="171930"/>
              <a:ext cx="914147" cy="1080868"/>
              <a:chOff x="4097002" y="176784"/>
              <a:chExt cx="4303792" cy="5042112"/>
            </a:xfrm>
          </p:grpSpPr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76000"/>
                        </a14:imgEffect>
                        <a14:imgEffect>
                          <a14:brightnessContrast bright="-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166971">
                <a:off x="4653972" y="176784"/>
                <a:ext cx="3746822" cy="3746822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801790">
                <a:off x="4097002" y="1263126"/>
                <a:ext cx="3955770" cy="3955770"/>
              </a:xfrm>
              <a:prstGeom prst="rect">
                <a:avLst/>
              </a:prstGeom>
            </p:spPr>
          </p:pic>
        </p:grpSp>
        <p:sp>
          <p:nvSpPr>
            <p:cNvPr id="13" name="직사각형 12"/>
            <p:cNvSpPr/>
            <p:nvPr/>
          </p:nvSpPr>
          <p:spPr>
            <a:xfrm>
              <a:off x="926666" y="381057"/>
              <a:ext cx="1400050" cy="4335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1D499A"/>
                  </a:solidFill>
                  <a:latin typeface="12롯데마트행복Light" panose="02020603020101020101" pitchFamily="18" charset="-127"/>
                  <a:ea typeface="12롯데마트행복Light" panose="02020603020101020101" pitchFamily="18" charset="-127"/>
                </a:rPr>
                <a:t>여행 </a:t>
              </a:r>
              <a:r>
                <a:rPr lang="ko-KR" altLang="en-US" sz="1400" dirty="0" err="1">
                  <a:solidFill>
                    <a:srgbClr val="1D499A"/>
                  </a:solidFill>
                  <a:latin typeface="12롯데마트행복Light" panose="02020603020101020101" pitchFamily="18" charset="-127"/>
                  <a:ea typeface="12롯데마트행복Light" panose="02020603020101020101" pitchFamily="18" charset="-127"/>
                </a:rPr>
                <a:t>플래너</a:t>
              </a:r>
              <a:endParaRPr lang="ko-KR" altLang="en-US" sz="1400" dirty="0">
                <a:solidFill>
                  <a:srgbClr val="1D499A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992339" y="997598"/>
            <a:ext cx="10350780" cy="5271637"/>
            <a:chOff x="1084872" y="977914"/>
            <a:chExt cx="10144693" cy="4954698"/>
          </a:xfrm>
        </p:grpSpPr>
        <p:sp>
          <p:nvSpPr>
            <p:cNvPr id="32" name="직사각형 31"/>
            <p:cNvSpPr/>
            <p:nvPr/>
          </p:nvSpPr>
          <p:spPr>
            <a:xfrm>
              <a:off x="1084872" y="977914"/>
              <a:ext cx="10144693" cy="49546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151562" y="1079967"/>
              <a:ext cx="10011312" cy="4791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03200" y="1728000"/>
            <a:ext cx="7233737" cy="3823200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>
          <a:xfrm>
            <a:off x="4318103" y="819116"/>
            <a:ext cx="3351731" cy="4043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1D499A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UI </a:t>
            </a:r>
            <a:r>
              <a:rPr lang="ko-KR" altLang="en-US" dirty="0">
                <a:solidFill>
                  <a:srgbClr val="1D499A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구성 및 디자인</a:t>
            </a:r>
          </a:p>
        </p:txBody>
      </p:sp>
      <p:sp>
        <p:nvSpPr>
          <p:cNvPr id="81" name="타원 80"/>
          <p:cNvSpPr/>
          <p:nvPr/>
        </p:nvSpPr>
        <p:spPr>
          <a:xfrm>
            <a:off x="4467599" y="977938"/>
            <a:ext cx="115003" cy="104036"/>
          </a:xfrm>
          <a:prstGeom prst="ellipse">
            <a:avLst/>
          </a:prstGeom>
          <a:solidFill>
            <a:srgbClr val="1D4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7440554" y="977938"/>
            <a:ext cx="115003" cy="104036"/>
          </a:xfrm>
          <a:prstGeom prst="ellipse">
            <a:avLst/>
          </a:prstGeom>
          <a:solidFill>
            <a:srgbClr val="1D4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28132" y="2171786"/>
            <a:ext cx="5293261" cy="269370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024540" y="2171785"/>
            <a:ext cx="1495133" cy="269274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311510" y="1888526"/>
            <a:ext cx="413475" cy="366202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1728132" y="4870886"/>
            <a:ext cx="6791541" cy="67966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343378" y="1830052"/>
            <a:ext cx="53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①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1733295" y="1888526"/>
            <a:ext cx="6786378" cy="28230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1306562" y="3504695"/>
            <a:ext cx="53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②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348010" y="2268156"/>
            <a:ext cx="53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③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717467" y="5031367"/>
            <a:ext cx="53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⑤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556312" y="2163470"/>
            <a:ext cx="53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2060"/>
                </a:solidFill>
              </a:rPr>
              <a:t>④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725644" y="2279209"/>
            <a:ext cx="22241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① 날짜 선택 창</a:t>
            </a:r>
            <a:endParaRPr lang="en-US" altLang="ko-KR" dirty="0">
              <a:solidFill>
                <a:srgbClr val="1E4C9F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endParaRPr lang="en-US" altLang="ko-KR" dirty="0">
              <a:solidFill>
                <a:srgbClr val="1E4C9F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ko-KR" altLang="en-US" dirty="0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② 채널 선택 창</a:t>
            </a:r>
            <a:endParaRPr lang="en-US" altLang="ko-KR" dirty="0">
              <a:solidFill>
                <a:srgbClr val="1E4C9F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endParaRPr lang="en-US" altLang="ko-KR" dirty="0">
              <a:solidFill>
                <a:srgbClr val="1E4C9F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ko-KR" altLang="en-US" dirty="0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③ 메인 </a:t>
            </a:r>
            <a:r>
              <a:rPr lang="ko-KR" altLang="en-US" dirty="0" err="1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플래너</a:t>
            </a:r>
            <a:r>
              <a:rPr lang="ko-KR" altLang="en-US" dirty="0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창</a:t>
            </a:r>
            <a:endParaRPr lang="en-US" altLang="ko-KR" dirty="0">
              <a:solidFill>
                <a:srgbClr val="1E4C9F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endParaRPr lang="en-US" altLang="ko-KR" dirty="0">
              <a:solidFill>
                <a:srgbClr val="1E4C9F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ko-KR" altLang="en-US" dirty="0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④ 채팅 창</a:t>
            </a:r>
            <a:endParaRPr lang="en-US" altLang="ko-KR" dirty="0">
              <a:solidFill>
                <a:srgbClr val="1E4C9F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endParaRPr lang="en-US" altLang="ko-KR" dirty="0">
              <a:solidFill>
                <a:srgbClr val="1E4C9F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ko-KR" altLang="en-US" dirty="0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⑤ </a:t>
            </a:r>
            <a:r>
              <a:rPr lang="ko-KR" altLang="en-US" dirty="0" err="1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위젯</a:t>
            </a:r>
            <a:r>
              <a:rPr lang="ko-KR" altLang="en-US" dirty="0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창</a:t>
            </a:r>
            <a:endParaRPr lang="en-US" altLang="ko-KR" dirty="0">
              <a:solidFill>
                <a:srgbClr val="1E4C9F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624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822" y="3241625"/>
            <a:ext cx="1929293" cy="192929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977" y="752783"/>
            <a:ext cx="1649900" cy="16499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488" y="1577733"/>
            <a:ext cx="1313064" cy="131306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057" y="3417573"/>
            <a:ext cx="1649900" cy="1649900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94744" y="70679"/>
            <a:ext cx="1780073" cy="793506"/>
            <a:chOff x="169838" y="171930"/>
            <a:chExt cx="2259001" cy="1080868"/>
          </a:xfrm>
        </p:grpSpPr>
        <p:sp>
          <p:nvSpPr>
            <p:cNvPr id="25" name="직사각형 24"/>
            <p:cNvSpPr/>
            <p:nvPr/>
          </p:nvSpPr>
          <p:spPr>
            <a:xfrm>
              <a:off x="709779" y="777492"/>
              <a:ext cx="1719060" cy="40431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5B9BD5">
                      <a:lumMod val="75000"/>
                    </a:srgbClr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 주요 기능</a:t>
              </a: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169838" y="171930"/>
              <a:ext cx="914147" cy="1080868"/>
              <a:chOff x="4097002" y="176784"/>
              <a:chExt cx="4303792" cy="5042112"/>
            </a:xfrm>
          </p:grpSpPr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76000"/>
                        </a14:imgEffect>
                        <a14:imgEffect>
                          <a14:brightnessContrast bright="-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166971">
                <a:off x="4653972" y="176784"/>
                <a:ext cx="3746822" cy="3746822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801790">
                <a:off x="4097002" y="1263126"/>
                <a:ext cx="3955770" cy="3955770"/>
              </a:xfrm>
              <a:prstGeom prst="rect">
                <a:avLst/>
              </a:prstGeom>
            </p:spPr>
          </p:pic>
        </p:grpSp>
        <p:sp>
          <p:nvSpPr>
            <p:cNvPr id="13" name="직사각형 12"/>
            <p:cNvSpPr/>
            <p:nvPr/>
          </p:nvSpPr>
          <p:spPr>
            <a:xfrm>
              <a:off x="926666" y="381057"/>
              <a:ext cx="1400050" cy="4335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1D499A"/>
                  </a:solidFill>
                  <a:latin typeface="12롯데마트행복Light" panose="02020603020101020101" pitchFamily="18" charset="-127"/>
                  <a:ea typeface="12롯데마트행복Light" panose="02020603020101020101" pitchFamily="18" charset="-127"/>
                </a:rPr>
                <a:t>여행 </a:t>
              </a:r>
              <a:r>
                <a:rPr lang="ko-KR" altLang="en-US" sz="1400" dirty="0" err="1">
                  <a:solidFill>
                    <a:srgbClr val="1D499A"/>
                  </a:solidFill>
                  <a:latin typeface="12롯데마트행복Light" panose="02020603020101020101" pitchFamily="18" charset="-127"/>
                  <a:ea typeface="12롯데마트행복Light" panose="02020603020101020101" pitchFamily="18" charset="-127"/>
                </a:rPr>
                <a:t>플래너</a:t>
              </a:r>
              <a:endParaRPr lang="ko-KR" altLang="en-US" sz="1400" dirty="0">
                <a:solidFill>
                  <a:srgbClr val="1D499A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992339" y="997598"/>
            <a:ext cx="10350780" cy="5271637"/>
            <a:chOff x="1084872" y="977914"/>
            <a:chExt cx="10144693" cy="4954698"/>
          </a:xfrm>
        </p:grpSpPr>
        <p:sp>
          <p:nvSpPr>
            <p:cNvPr id="32" name="직사각형 31"/>
            <p:cNvSpPr/>
            <p:nvPr/>
          </p:nvSpPr>
          <p:spPr>
            <a:xfrm>
              <a:off x="1084872" y="977914"/>
              <a:ext cx="10144693" cy="49546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151562" y="1079967"/>
              <a:ext cx="10011312" cy="4791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4318103" y="819116"/>
            <a:ext cx="3351731" cy="4043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1D499A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UI </a:t>
            </a:r>
            <a:r>
              <a:rPr lang="ko-KR" altLang="en-US" dirty="0">
                <a:solidFill>
                  <a:srgbClr val="1D499A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구성 및 디자인</a:t>
            </a:r>
          </a:p>
        </p:txBody>
      </p:sp>
      <p:sp>
        <p:nvSpPr>
          <p:cNvPr id="81" name="타원 80"/>
          <p:cNvSpPr/>
          <p:nvPr/>
        </p:nvSpPr>
        <p:spPr>
          <a:xfrm>
            <a:off x="4467599" y="977938"/>
            <a:ext cx="115003" cy="104036"/>
          </a:xfrm>
          <a:prstGeom prst="ellipse">
            <a:avLst/>
          </a:prstGeom>
          <a:solidFill>
            <a:srgbClr val="1D4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7440554" y="977938"/>
            <a:ext cx="115003" cy="104036"/>
          </a:xfrm>
          <a:prstGeom prst="ellipse">
            <a:avLst/>
          </a:prstGeom>
          <a:solidFill>
            <a:srgbClr val="1D4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718311" y="1713806"/>
            <a:ext cx="2224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⑥ 서버 폼</a:t>
            </a:r>
            <a:endParaRPr lang="en-US" altLang="ko-KR" dirty="0">
              <a:solidFill>
                <a:srgbClr val="1E4C9F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endParaRPr lang="en-US" altLang="ko-KR" dirty="0">
              <a:solidFill>
                <a:srgbClr val="1E4C9F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ko-KR" altLang="en-US" dirty="0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⑦ 채널 생성 창</a:t>
            </a:r>
            <a:endParaRPr lang="en-US" altLang="ko-KR" dirty="0">
              <a:solidFill>
                <a:srgbClr val="1E4C9F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82098" y="1489540"/>
            <a:ext cx="3523772" cy="4248150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66282" y="1529178"/>
            <a:ext cx="3495061" cy="422817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72825" y="1512571"/>
            <a:ext cx="3496832" cy="4225119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000908" y="1501055"/>
            <a:ext cx="3496832" cy="4225119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0349" y="1616760"/>
            <a:ext cx="147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5B9BD5">
                    <a:lumMod val="20000"/>
                    <a:lumOff val="80000"/>
                  </a:srgbClr>
                </a:solidFill>
              </a:rPr>
              <a:t>⑥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153455" y="1618493"/>
            <a:ext cx="147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5B9BD5">
                    <a:lumMod val="20000"/>
                    <a:lumOff val="80000"/>
                  </a:srgbClr>
                </a:solidFill>
              </a:rPr>
              <a:t>⑦</a:t>
            </a:r>
          </a:p>
        </p:txBody>
      </p:sp>
    </p:spTree>
    <p:extLst>
      <p:ext uri="{BB962C8B-B14F-4D97-AF65-F5344CB8AC3E}">
        <p14:creationId xmlns:p14="http://schemas.microsoft.com/office/powerpoint/2010/main" val="2368202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270" y="254711"/>
            <a:ext cx="2598517" cy="259851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822" y="3241625"/>
            <a:ext cx="1929293" cy="192929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977" y="752783"/>
            <a:ext cx="1649900" cy="16499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488" y="1577733"/>
            <a:ext cx="1313064" cy="131306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057" y="3417573"/>
            <a:ext cx="1649900" cy="1649900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94744" y="70679"/>
            <a:ext cx="1780073" cy="793506"/>
            <a:chOff x="169838" y="171930"/>
            <a:chExt cx="2259001" cy="1080868"/>
          </a:xfrm>
        </p:grpSpPr>
        <p:sp>
          <p:nvSpPr>
            <p:cNvPr id="25" name="직사각형 24"/>
            <p:cNvSpPr/>
            <p:nvPr/>
          </p:nvSpPr>
          <p:spPr>
            <a:xfrm>
              <a:off x="709779" y="777492"/>
              <a:ext cx="1719060" cy="40431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5B9BD5">
                      <a:lumMod val="75000"/>
                    </a:srgbClr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 주요 기능</a:t>
              </a: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169838" y="171930"/>
              <a:ext cx="914147" cy="1080868"/>
              <a:chOff x="4097002" y="176784"/>
              <a:chExt cx="4303792" cy="5042112"/>
            </a:xfrm>
          </p:grpSpPr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saturation sat="76000"/>
                        </a14:imgEffect>
                        <a14:imgEffect>
                          <a14:brightnessContrast bright="-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166971">
                <a:off x="4653972" y="176784"/>
                <a:ext cx="3746822" cy="3746822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12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801790">
                <a:off x="4097002" y="1263126"/>
                <a:ext cx="3955770" cy="3955770"/>
              </a:xfrm>
              <a:prstGeom prst="rect">
                <a:avLst/>
              </a:prstGeom>
            </p:spPr>
          </p:pic>
        </p:grpSp>
        <p:sp>
          <p:nvSpPr>
            <p:cNvPr id="13" name="직사각형 12"/>
            <p:cNvSpPr/>
            <p:nvPr/>
          </p:nvSpPr>
          <p:spPr>
            <a:xfrm>
              <a:off x="926666" y="381057"/>
              <a:ext cx="1400050" cy="4335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1D499A"/>
                  </a:solidFill>
                  <a:latin typeface="12롯데마트행복Light" panose="02020603020101020101" pitchFamily="18" charset="-127"/>
                  <a:ea typeface="12롯데마트행복Light" panose="02020603020101020101" pitchFamily="18" charset="-127"/>
                </a:rPr>
                <a:t>여행 </a:t>
              </a:r>
              <a:r>
                <a:rPr lang="ko-KR" altLang="en-US" sz="1400" dirty="0" err="1">
                  <a:solidFill>
                    <a:srgbClr val="1D499A"/>
                  </a:solidFill>
                  <a:latin typeface="12롯데마트행복Light" panose="02020603020101020101" pitchFamily="18" charset="-127"/>
                  <a:ea typeface="12롯데마트행복Light" panose="02020603020101020101" pitchFamily="18" charset="-127"/>
                </a:rPr>
                <a:t>플래너</a:t>
              </a:r>
              <a:endParaRPr lang="ko-KR" altLang="en-US" sz="1400" dirty="0">
                <a:solidFill>
                  <a:srgbClr val="1D499A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992339" y="997598"/>
            <a:ext cx="10350780" cy="5271637"/>
            <a:chOff x="1084872" y="977914"/>
            <a:chExt cx="10144693" cy="4954698"/>
          </a:xfrm>
        </p:grpSpPr>
        <p:sp>
          <p:nvSpPr>
            <p:cNvPr id="32" name="직사각형 31"/>
            <p:cNvSpPr/>
            <p:nvPr/>
          </p:nvSpPr>
          <p:spPr>
            <a:xfrm>
              <a:off x="1084872" y="977914"/>
              <a:ext cx="10144693" cy="49546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151562" y="1079967"/>
              <a:ext cx="10011312" cy="4791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4318103" y="819116"/>
            <a:ext cx="3351731" cy="4043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1D499A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위젯</a:t>
            </a:r>
            <a:r>
              <a:rPr lang="ko-KR" altLang="en-US" dirty="0">
                <a:solidFill>
                  <a:srgbClr val="1D499A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구성</a:t>
            </a:r>
          </a:p>
        </p:txBody>
      </p:sp>
      <p:sp>
        <p:nvSpPr>
          <p:cNvPr id="81" name="타원 80"/>
          <p:cNvSpPr/>
          <p:nvPr/>
        </p:nvSpPr>
        <p:spPr>
          <a:xfrm>
            <a:off x="4467599" y="977938"/>
            <a:ext cx="115003" cy="104036"/>
          </a:xfrm>
          <a:prstGeom prst="ellipse">
            <a:avLst/>
          </a:prstGeom>
          <a:solidFill>
            <a:srgbClr val="1D4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7440554" y="977938"/>
            <a:ext cx="115003" cy="104036"/>
          </a:xfrm>
          <a:prstGeom prst="ellipse">
            <a:avLst/>
          </a:prstGeom>
          <a:solidFill>
            <a:srgbClr val="1D4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279831" y="3201376"/>
            <a:ext cx="4635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ㆍ위젯</a:t>
            </a:r>
            <a:r>
              <a:rPr lang="ko-KR" altLang="en-US" dirty="0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별 상세 속성</a:t>
            </a:r>
            <a:endParaRPr lang="en-US" altLang="ko-KR" dirty="0">
              <a:solidFill>
                <a:srgbClr val="1E4C9F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endParaRPr lang="en-US" altLang="ko-KR" dirty="0">
              <a:solidFill>
                <a:srgbClr val="1E4C9F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ko-KR" altLang="en-US" dirty="0" err="1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ㆍ초기</a:t>
            </a:r>
            <a:r>
              <a:rPr lang="ko-KR" altLang="en-US" dirty="0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</a:t>
            </a:r>
            <a:r>
              <a:rPr lang="ko-KR" altLang="en-US" dirty="0" err="1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위젯의</a:t>
            </a:r>
            <a:r>
              <a:rPr lang="ko-KR" altLang="en-US" dirty="0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이름은 </a:t>
            </a:r>
            <a:r>
              <a:rPr lang="ko-KR" altLang="en-US" dirty="0" err="1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메뉴명</a:t>
            </a:r>
            <a:endParaRPr lang="en-US" altLang="ko-KR" dirty="0">
              <a:solidFill>
                <a:srgbClr val="1E4C9F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endParaRPr lang="en-US" altLang="ko-KR" dirty="0">
              <a:solidFill>
                <a:srgbClr val="1E4C9F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ko-KR" altLang="en-US" dirty="0" err="1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ㆍ위젯</a:t>
            </a:r>
            <a:r>
              <a:rPr lang="ko-KR" altLang="en-US" dirty="0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속성 변경 후 위젯 이름 변경</a:t>
            </a:r>
            <a:endParaRPr lang="en-US" altLang="ko-KR" dirty="0">
              <a:solidFill>
                <a:srgbClr val="1E4C9F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endParaRPr lang="en-US" altLang="ko-KR" dirty="0">
              <a:solidFill>
                <a:srgbClr val="1E4C9F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ko-KR" altLang="en-US" dirty="0" err="1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ㆍ우클릭으로</a:t>
            </a:r>
            <a:r>
              <a:rPr lang="ko-KR" altLang="en-US" dirty="0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</a:t>
            </a:r>
            <a:r>
              <a:rPr lang="ko-KR" altLang="en-US" dirty="0" err="1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위젯</a:t>
            </a:r>
            <a:r>
              <a:rPr lang="ko-KR" altLang="en-US" dirty="0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삭제</a:t>
            </a:r>
            <a:endParaRPr lang="en-US" altLang="ko-KR" dirty="0">
              <a:solidFill>
                <a:srgbClr val="1E4C9F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13"/>
          <a:srcRect l="36110" t="18285" r="39407" b="59468"/>
          <a:stretch/>
        </p:blipFill>
        <p:spPr>
          <a:xfrm>
            <a:off x="6548914" y="1850636"/>
            <a:ext cx="2204999" cy="105898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14"/>
          <a:srcRect l="41467" t="31691" r="40825" b="52198"/>
          <a:stretch/>
        </p:blipFill>
        <p:spPr>
          <a:xfrm>
            <a:off x="8912532" y="1841625"/>
            <a:ext cx="2056193" cy="1052287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1283590" y="1988536"/>
            <a:ext cx="4669874" cy="3372840"/>
            <a:chOff x="1210116" y="1442875"/>
            <a:chExt cx="4669874" cy="337284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210116" y="1442875"/>
              <a:ext cx="2635000" cy="2096190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764805" y="1850365"/>
              <a:ext cx="2376333" cy="216000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459016" y="2278879"/>
              <a:ext cx="2392974" cy="2160000"/>
            </a:xfrm>
            <a:prstGeom prst="rect">
              <a:avLst/>
            </a:prstGeom>
          </p:spPr>
        </p:pic>
        <p:grpSp>
          <p:nvGrpSpPr>
            <p:cNvPr id="24" name="그룹 23"/>
            <p:cNvGrpSpPr/>
            <p:nvPr/>
          </p:nvGrpSpPr>
          <p:grpSpPr>
            <a:xfrm>
              <a:off x="3250425" y="2655715"/>
              <a:ext cx="2629565" cy="2160000"/>
              <a:chOff x="1215551" y="3829715"/>
              <a:chExt cx="2629565" cy="2160000"/>
            </a:xfrm>
          </p:grpSpPr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215551" y="3829715"/>
                <a:ext cx="2629565" cy="2160000"/>
              </a:xfrm>
              <a:prstGeom prst="rect">
                <a:avLst/>
              </a:prstGeom>
            </p:spPr>
          </p:pic>
          <p:sp>
            <p:nvSpPr>
              <p:cNvPr id="23" name="직사각형 22"/>
              <p:cNvSpPr/>
              <p:nvPr/>
            </p:nvSpPr>
            <p:spPr>
              <a:xfrm>
                <a:off x="2070313" y="5489139"/>
                <a:ext cx="831536" cy="216715"/>
              </a:xfrm>
              <a:prstGeom prst="rect">
                <a:avLst/>
              </a:prstGeom>
              <a:solidFill>
                <a:srgbClr val="2F31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19"/>
          <a:srcRect l="10262" t="61234" r="72470" b="25313"/>
          <a:stretch/>
        </p:blipFill>
        <p:spPr>
          <a:xfrm>
            <a:off x="4424873" y="1844374"/>
            <a:ext cx="1960605" cy="80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1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270" y="254711"/>
            <a:ext cx="2598517" cy="259851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822" y="3241625"/>
            <a:ext cx="1929293" cy="192929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977" y="752783"/>
            <a:ext cx="1649900" cy="16499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488" y="1577733"/>
            <a:ext cx="1313064" cy="131306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057" y="3417573"/>
            <a:ext cx="1649900" cy="1649900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94744" y="70679"/>
            <a:ext cx="1780073" cy="793506"/>
            <a:chOff x="169838" y="171930"/>
            <a:chExt cx="2259001" cy="1080868"/>
          </a:xfrm>
        </p:grpSpPr>
        <p:sp>
          <p:nvSpPr>
            <p:cNvPr id="25" name="직사각형 24"/>
            <p:cNvSpPr/>
            <p:nvPr/>
          </p:nvSpPr>
          <p:spPr>
            <a:xfrm>
              <a:off x="709779" y="777492"/>
              <a:ext cx="1719060" cy="40431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5B9BD5">
                      <a:lumMod val="75000"/>
                    </a:srgbClr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 주요 기능</a:t>
              </a: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169838" y="171930"/>
              <a:ext cx="914147" cy="1080868"/>
              <a:chOff x="4097002" y="176784"/>
              <a:chExt cx="4303792" cy="5042112"/>
            </a:xfrm>
          </p:grpSpPr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saturation sat="76000"/>
                        </a14:imgEffect>
                        <a14:imgEffect>
                          <a14:brightnessContrast bright="-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166971">
                <a:off x="4653972" y="176784"/>
                <a:ext cx="3746822" cy="3746822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12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801790">
                <a:off x="4097002" y="1263126"/>
                <a:ext cx="3955770" cy="3955770"/>
              </a:xfrm>
              <a:prstGeom prst="rect">
                <a:avLst/>
              </a:prstGeom>
            </p:spPr>
          </p:pic>
        </p:grpSp>
        <p:sp>
          <p:nvSpPr>
            <p:cNvPr id="13" name="직사각형 12"/>
            <p:cNvSpPr/>
            <p:nvPr/>
          </p:nvSpPr>
          <p:spPr>
            <a:xfrm>
              <a:off x="926666" y="381057"/>
              <a:ext cx="1400050" cy="4335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1D499A"/>
                  </a:solidFill>
                  <a:latin typeface="12롯데마트행복Light" panose="02020603020101020101" pitchFamily="18" charset="-127"/>
                  <a:ea typeface="12롯데마트행복Light" panose="02020603020101020101" pitchFamily="18" charset="-127"/>
                </a:rPr>
                <a:t>여행 </a:t>
              </a:r>
              <a:r>
                <a:rPr lang="ko-KR" altLang="en-US" sz="1400" dirty="0" err="1">
                  <a:solidFill>
                    <a:srgbClr val="1D499A"/>
                  </a:solidFill>
                  <a:latin typeface="12롯데마트행복Light" panose="02020603020101020101" pitchFamily="18" charset="-127"/>
                  <a:ea typeface="12롯데마트행복Light" panose="02020603020101020101" pitchFamily="18" charset="-127"/>
                </a:rPr>
                <a:t>플래너</a:t>
              </a:r>
              <a:endParaRPr lang="ko-KR" altLang="en-US" sz="1400" dirty="0">
                <a:solidFill>
                  <a:srgbClr val="1D499A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992339" y="997598"/>
            <a:ext cx="10350780" cy="5271637"/>
            <a:chOff x="1084872" y="977914"/>
            <a:chExt cx="10144693" cy="4954698"/>
          </a:xfrm>
        </p:grpSpPr>
        <p:sp>
          <p:nvSpPr>
            <p:cNvPr id="32" name="직사각형 31"/>
            <p:cNvSpPr/>
            <p:nvPr/>
          </p:nvSpPr>
          <p:spPr>
            <a:xfrm>
              <a:off x="1084872" y="977914"/>
              <a:ext cx="10144693" cy="49546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151562" y="1079967"/>
              <a:ext cx="10011312" cy="4791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4318103" y="819116"/>
            <a:ext cx="3351731" cy="4043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1D499A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시스템 </a:t>
            </a:r>
            <a:r>
              <a:rPr lang="ko-KR" altLang="en-US" dirty="0" err="1">
                <a:solidFill>
                  <a:srgbClr val="1D499A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트레이</a:t>
            </a:r>
            <a:endParaRPr lang="ko-KR" altLang="en-US" dirty="0">
              <a:solidFill>
                <a:srgbClr val="1D499A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4467599" y="977938"/>
            <a:ext cx="115003" cy="104036"/>
          </a:xfrm>
          <a:prstGeom prst="ellipse">
            <a:avLst/>
          </a:prstGeom>
          <a:solidFill>
            <a:srgbClr val="1D4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7440554" y="977938"/>
            <a:ext cx="115003" cy="104036"/>
          </a:xfrm>
          <a:prstGeom prst="ellipse">
            <a:avLst/>
          </a:prstGeom>
          <a:solidFill>
            <a:srgbClr val="1D4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431318" y="2234265"/>
            <a:ext cx="4356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ㆍ창을</a:t>
            </a:r>
            <a:r>
              <a:rPr lang="ko-KR" altLang="en-US" dirty="0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닫을 시 자동으로 트레이로 내려감</a:t>
            </a:r>
            <a:endParaRPr lang="en-US" altLang="ko-KR" dirty="0">
              <a:solidFill>
                <a:srgbClr val="1E4C9F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endParaRPr lang="en-US" altLang="ko-KR" dirty="0">
              <a:solidFill>
                <a:srgbClr val="1E4C9F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ko-KR" altLang="en-US" dirty="0" err="1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ㆍ트레이를</a:t>
            </a:r>
            <a:r>
              <a:rPr lang="ko-KR" altLang="en-US" dirty="0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통해서 창 불러오기 및 완전 종료</a:t>
            </a:r>
            <a:endParaRPr lang="en-US" altLang="ko-KR" dirty="0">
              <a:solidFill>
                <a:srgbClr val="1E4C9F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13"/>
          <a:srcRect l="83324" t="85166" r="8373"/>
          <a:stretch/>
        </p:blipFill>
        <p:spPr>
          <a:xfrm>
            <a:off x="1598276" y="1890934"/>
            <a:ext cx="1701309" cy="17098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14"/>
          <a:srcRect l="80713" t="85234" r="7836"/>
          <a:stretch/>
        </p:blipFill>
        <p:spPr>
          <a:xfrm>
            <a:off x="3925122" y="2015395"/>
            <a:ext cx="2094271" cy="15189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67842" y="4234975"/>
            <a:ext cx="2162175" cy="1114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6"/>
          <a:srcRect l="4000" r="3934"/>
          <a:stretch/>
        </p:blipFill>
        <p:spPr>
          <a:xfrm>
            <a:off x="3734947" y="4450982"/>
            <a:ext cx="2990336" cy="752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3" name="TextBox 82"/>
          <p:cNvSpPr txBox="1"/>
          <p:nvPr/>
        </p:nvSpPr>
        <p:spPr>
          <a:xfrm>
            <a:off x="6896197" y="4388958"/>
            <a:ext cx="4207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ㆍ</a:t>
            </a:r>
            <a:r>
              <a:rPr lang="en-US" altLang="ko-KR" dirty="0" err="1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notifyIcon</a:t>
            </a:r>
            <a:r>
              <a:rPr lang="en-US" altLang="ko-KR" dirty="0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</a:t>
            </a:r>
            <a:r>
              <a:rPr lang="ko-KR" altLang="en-US" dirty="0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을 통해서 사용</a:t>
            </a:r>
            <a:endParaRPr lang="en-US" altLang="ko-KR" dirty="0">
              <a:solidFill>
                <a:srgbClr val="1E4C9F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endParaRPr lang="en-US" altLang="ko-KR" dirty="0">
              <a:solidFill>
                <a:srgbClr val="1E4C9F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ko-KR" altLang="en-US" dirty="0" err="1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ㆍ</a:t>
            </a:r>
            <a:r>
              <a:rPr lang="en-US" altLang="ko-KR" dirty="0" err="1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contextmenustip</a:t>
            </a:r>
            <a:r>
              <a:rPr lang="ko-KR" altLang="en-US" dirty="0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과 연동해 자세한 설정</a:t>
            </a:r>
            <a:endParaRPr lang="en-US" altLang="ko-KR" dirty="0">
              <a:solidFill>
                <a:srgbClr val="1E4C9F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8854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270" y="254711"/>
            <a:ext cx="2598517" cy="259851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822" y="3241625"/>
            <a:ext cx="1929293" cy="192929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977" y="752783"/>
            <a:ext cx="1649900" cy="16499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488" y="1577733"/>
            <a:ext cx="1313064" cy="131306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057" y="3417573"/>
            <a:ext cx="1649900" cy="1649900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94744" y="70679"/>
            <a:ext cx="1780073" cy="793506"/>
            <a:chOff x="169838" y="171930"/>
            <a:chExt cx="2259001" cy="1080868"/>
          </a:xfrm>
        </p:grpSpPr>
        <p:sp>
          <p:nvSpPr>
            <p:cNvPr id="25" name="직사각형 24"/>
            <p:cNvSpPr/>
            <p:nvPr/>
          </p:nvSpPr>
          <p:spPr>
            <a:xfrm>
              <a:off x="709779" y="777492"/>
              <a:ext cx="1719060" cy="40431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5B9BD5">
                      <a:lumMod val="75000"/>
                    </a:srgbClr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 주요 기능</a:t>
              </a: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169838" y="171930"/>
              <a:ext cx="914147" cy="1080868"/>
              <a:chOff x="4097002" y="176784"/>
              <a:chExt cx="4303792" cy="5042112"/>
            </a:xfrm>
          </p:grpSpPr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saturation sat="76000"/>
                        </a14:imgEffect>
                        <a14:imgEffect>
                          <a14:brightnessContrast bright="-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166971">
                <a:off x="4653972" y="176784"/>
                <a:ext cx="3746822" cy="3746822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12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801790">
                <a:off x="4097002" y="1263126"/>
                <a:ext cx="3955770" cy="3955770"/>
              </a:xfrm>
              <a:prstGeom prst="rect">
                <a:avLst/>
              </a:prstGeom>
            </p:spPr>
          </p:pic>
        </p:grpSp>
        <p:sp>
          <p:nvSpPr>
            <p:cNvPr id="13" name="직사각형 12"/>
            <p:cNvSpPr/>
            <p:nvPr/>
          </p:nvSpPr>
          <p:spPr>
            <a:xfrm>
              <a:off x="926666" y="381057"/>
              <a:ext cx="1400050" cy="4335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1D499A"/>
                  </a:solidFill>
                  <a:latin typeface="12롯데마트행복Light" panose="02020603020101020101" pitchFamily="18" charset="-127"/>
                  <a:ea typeface="12롯데마트행복Light" panose="02020603020101020101" pitchFamily="18" charset="-127"/>
                </a:rPr>
                <a:t>여행 </a:t>
              </a:r>
              <a:r>
                <a:rPr lang="ko-KR" altLang="en-US" sz="1400" dirty="0" err="1">
                  <a:solidFill>
                    <a:srgbClr val="1D499A"/>
                  </a:solidFill>
                  <a:latin typeface="12롯데마트행복Light" panose="02020603020101020101" pitchFamily="18" charset="-127"/>
                  <a:ea typeface="12롯데마트행복Light" panose="02020603020101020101" pitchFamily="18" charset="-127"/>
                </a:rPr>
                <a:t>플래너</a:t>
              </a:r>
              <a:endParaRPr lang="ko-KR" altLang="en-US" sz="1400" dirty="0">
                <a:solidFill>
                  <a:srgbClr val="1D499A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992339" y="997598"/>
            <a:ext cx="10350780" cy="5271637"/>
            <a:chOff x="1084872" y="977914"/>
            <a:chExt cx="10144693" cy="4954698"/>
          </a:xfrm>
        </p:grpSpPr>
        <p:sp>
          <p:nvSpPr>
            <p:cNvPr id="32" name="직사각형 31"/>
            <p:cNvSpPr/>
            <p:nvPr/>
          </p:nvSpPr>
          <p:spPr>
            <a:xfrm>
              <a:off x="1084872" y="977914"/>
              <a:ext cx="10144693" cy="49546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151562" y="1079967"/>
              <a:ext cx="10011312" cy="4791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4318103" y="819116"/>
            <a:ext cx="3351731" cy="4043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1D499A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통신</a:t>
            </a:r>
          </a:p>
        </p:txBody>
      </p:sp>
      <p:sp>
        <p:nvSpPr>
          <p:cNvPr id="81" name="타원 80"/>
          <p:cNvSpPr/>
          <p:nvPr/>
        </p:nvSpPr>
        <p:spPr>
          <a:xfrm>
            <a:off x="4467599" y="977938"/>
            <a:ext cx="115003" cy="104036"/>
          </a:xfrm>
          <a:prstGeom prst="ellipse">
            <a:avLst/>
          </a:prstGeom>
          <a:solidFill>
            <a:srgbClr val="1D4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7440554" y="977938"/>
            <a:ext cx="115003" cy="104036"/>
          </a:xfrm>
          <a:prstGeom prst="ellipse">
            <a:avLst/>
          </a:prstGeom>
          <a:solidFill>
            <a:srgbClr val="1D4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411107" y="4118454"/>
            <a:ext cx="5456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ㆍ서버를</a:t>
            </a:r>
            <a:r>
              <a:rPr lang="ko-KR" altLang="en-US" dirty="0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통한 클라이언트 연결 후 다</a:t>
            </a:r>
            <a:r>
              <a:rPr lang="en-US" altLang="ko-KR" dirty="0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(</a:t>
            </a:r>
            <a:r>
              <a:rPr lang="ko-KR" altLang="en-US" dirty="0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多</a:t>
            </a:r>
            <a:r>
              <a:rPr lang="en-US" altLang="ko-KR" dirty="0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)</a:t>
            </a:r>
            <a:r>
              <a:rPr lang="ko-KR" altLang="en-US" dirty="0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대다 통신</a:t>
            </a:r>
            <a:endParaRPr lang="en-US" altLang="ko-KR" dirty="0">
              <a:solidFill>
                <a:srgbClr val="1E4C9F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endParaRPr lang="en-US" altLang="ko-KR" dirty="0">
              <a:solidFill>
                <a:srgbClr val="1E4C9F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ko-KR" altLang="en-US" dirty="0" err="1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ㆍ클라이언트</a:t>
            </a:r>
            <a:r>
              <a:rPr lang="ko-KR" altLang="en-US" dirty="0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연결 시 설정한 닉네임으로 채팅</a:t>
            </a:r>
            <a:endParaRPr lang="en-US" altLang="ko-KR" dirty="0">
              <a:solidFill>
                <a:srgbClr val="1E4C9F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endParaRPr lang="en-US" altLang="ko-KR" dirty="0">
              <a:solidFill>
                <a:srgbClr val="1E4C9F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ko-KR" altLang="en-US" dirty="0" err="1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ㆍ자유도</a:t>
            </a:r>
            <a:r>
              <a:rPr lang="ko-KR" altLang="en-US" dirty="0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높은 서버 개설을 통한 새로운 </a:t>
            </a:r>
            <a:r>
              <a:rPr lang="ko-KR" altLang="en-US" dirty="0" err="1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채팅방</a:t>
            </a:r>
            <a:r>
              <a:rPr lang="ko-KR" altLang="en-US" dirty="0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생성</a:t>
            </a:r>
            <a:endParaRPr lang="en-US" altLang="ko-KR" dirty="0">
              <a:solidFill>
                <a:srgbClr val="1E4C9F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endParaRPr lang="en-US" altLang="ko-KR" dirty="0">
              <a:solidFill>
                <a:srgbClr val="1E4C9F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ko-KR" altLang="en-US" dirty="0" err="1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ㆍ상황에</a:t>
            </a:r>
            <a:r>
              <a:rPr lang="ko-KR" altLang="en-US" dirty="0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따른 변경사항 실시간 통신</a:t>
            </a:r>
            <a:endParaRPr lang="en-US" altLang="ko-KR" dirty="0">
              <a:solidFill>
                <a:srgbClr val="1E4C9F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18933" y="1330124"/>
            <a:ext cx="2168525" cy="26233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91978" y="1326789"/>
            <a:ext cx="4968939" cy="26262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15"/>
          <a:srcRect l="2428" t="1019" r="1"/>
          <a:stretch/>
        </p:blipFill>
        <p:spPr>
          <a:xfrm>
            <a:off x="8851938" y="1326789"/>
            <a:ext cx="2323919" cy="384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19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822" y="3241625"/>
            <a:ext cx="1929293" cy="192929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977" y="752783"/>
            <a:ext cx="1649900" cy="16499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488" y="1577733"/>
            <a:ext cx="1313064" cy="131306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057" y="3417573"/>
            <a:ext cx="1649900" cy="1649900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94744" y="70679"/>
            <a:ext cx="1780073" cy="793506"/>
            <a:chOff x="169838" y="171930"/>
            <a:chExt cx="2259001" cy="1080868"/>
          </a:xfrm>
        </p:grpSpPr>
        <p:sp>
          <p:nvSpPr>
            <p:cNvPr id="25" name="직사각형 24"/>
            <p:cNvSpPr/>
            <p:nvPr/>
          </p:nvSpPr>
          <p:spPr>
            <a:xfrm>
              <a:off x="709779" y="777492"/>
              <a:ext cx="1719060" cy="40431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5B9BD5">
                      <a:lumMod val="75000"/>
                    </a:srgbClr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 주요 기능</a:t>
              </a: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169838" y="171930"/>
              <a:ext cx="914147" cy="1080868"/>
              <a:chOff x="4097002" y="176784"/>
              <a:chExt cx="4303792" cy="5042112"/>
            </a:xfrm>
          </p:grpSpPr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76000"/>
                        </a14:imgEffect>
                        <a14:imgEffect>
                          <a14:brightnessContrast bright="-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166971">
                <a:off x="4653972" y="176784"/>
                <a:ext cx="3746822" cy="3746822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801790">
                <a:off x="4097002" y="1263126"/>
                <a:ext cx="3955770" cy="3955770"/>
              </a:xfrm>
              <a:prstGeom prst="rect">
                <a:avLst/>
              </a:prstGeom>
            </p:spPr>
          </p:pic>
        </p:grpSp>
        <p:sp>
          <p:nvSpPr>
            <p:cNvPr id="13" name="직사각형 12"/>
            <p:cNvSpPr/>
            <p:nvPr/>
          </p:nvSpPr>
          <p:spPr>
            <a:xfrm>
              <a:off x="926666" y="381057"/>
              <a:ext cx="1400050" cy="4335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1D499A"/>
                  </a:solidFill>
                  <a:latin typeface="12롯데마트행복Light" panose="02020603020101020101" pitchFamily="18" charset="-127"/>
                  <a:ea typeface="12롯데마트행복Light" panose="02020603020101020101" pitchFamily="18" charset="-127"/>
                </a:rPr>
                <a:t>여행 </a:t>
              </a:r>
              <a:r>
                <a:rPr lang="ko-KR" altLang="en-US" sz="1400" dirty="0" err="1">
                  <a:solidFill>
                    <a:srgbClr val="1D499A"/>
                  </a:solidFill>
                  <a:latin typeface="12롯데마트행복Light" panose="02020603020101020101" pitchFamily="18" charset="-127"/>
                  <a:ea typeface="12롯데마트행복Light" panose="02020603020101020101" pitchFamily="18" charset="-127"/>
                </a:rPr>
                <a:t>플래너</a:t>
              </a:r>
              <a:endParaRPr lang="ko-KR" altLang="en-US" sz="1400" dirty="0">
                <a:solidFill>
                  <a:srgbClr val="1D499A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992339" y="997598"/>
            <a:ext cx="10350780" cy="5271637"/>
            <a:chOff x="1084872" y="977914"/>
            <a:chExt cx="10144693" cy="4954698"/>
          </a:xfrm>
        </p:grpSpPr>
        <p:sp>
          <p:nvSpPr>
            <p:cNvPr id="32" name="직사각형 31"/>
            <p:cNvSpPr/>
            <p:nvPr/>
          </p:nvSpPr>
          <p:spPr>
            <a:xfrm>
              <a:off x="1084872" y="977914"/>
              <a:ext cx="10144693" cy="49546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151562" y="1079967"/>
              <a:ext cx="10011312" cy="4791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4318103" y="819116"/>
            <a:ext cx="3351731" cy="4043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1D499A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저장과 불러오기</a:t>
            </a:r>
          </a:p>
        </p:txBody>
      </p:sp>
      <p:sp>
        <p:nvSpPr>
          <p:cNvPr id="81" name="타원 80"/>
          <p:cNvSpPr/>
          <p:nvPr/>
        </p:nvSpPr>
        <p:spPr>
          <a:xfrm>
            <a:off x="4467599" y="977938"/>
            <a:ext cx="115003" cy="104036"/>
          </a:xfrm>
          <a:prstGeom prst="ellipse">
            <a:avLst/>
          </a:prstGeom>
          <a:solidFill>
            <a:srgbClr val="1D4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7440554" y="977938"/>
            <a:ext cx="115003" cy="104036"/>
          </a:xfrm>
          <a:prstGeom prst="ellipse">
            <a:avLst/>
          </a:prstGeom>
          <a:solidFill>
            <a:srgbClr val="1D4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555557" y="2291984"/>
            <a:ext cx="3984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ㆍ메인</a:t>
            </a:r>
            <a:r>
              <a:rPr lang="ko-KR" altLang="en-US" dirty="0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</a:t>
            </a:r>
            <a:r>
              <a:rPr lang="ko-KR" altLang="en-US" dirty="0" err="1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플래너</a:t>
            </a:r>
            <a:r>
              <a:rPr lang="ko-KR" altLang="en-US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변경 시 </a:t>
            </a:r>
            <a:r>
              <a:rPr lang="ko-KR" altLang="en-US" dirty="0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자동으로 저장</a:t>
            </a:r>
            <a:endParaRPr lang="en-US" altLang="ko-KR" dirty="0">
              <a:solidFill>
                <a:srgbClr val="1E4C9F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endParaRPr lang="en-US" altLang="ko-KR" dirty="0">
              <a:solidFill>
                <a:srgbClr val="1E4C9F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ko-KR" altLang="en-US" dirty="0" err="1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ㆍ위젯의</a:t>
            </a:r>
            <a:r>
              <a:rPr lang="ko-KR" altLang="en-US" dirty="0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위치와 상세내용 저장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11"/>
          <a:srcRect l="641" t="525" r="29225" b="78067"/>
          <a:stretch/>
        </p:blipFill>
        <p:spPr>
          <a:xfrm>
            <a:off x="1323099" y="1694733"/>
            <a:ext cx="5082746" cy="13678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12"/>
          <a:srcRect l="347" t="834" b="8827"/>
          <a:stretch/>
        </p:blipFill>
        <p:spPr>
          <a:xfrm>
            <a:off x="1301727" y="3379334"/>
            <a:ext cx="6085259" cy="202857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549099" y="3377180"/>
            <a:ext cx="398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ㆍ저장된</a:t>
            </a:r>
            <a:r>
              <a:rPr lang="ko-KR" altLang="en-US" dirty="0">
                <a:solidFill>
                  <a:srgbClr val="1E4C9F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내용 불러오기</a:t>
            </a:r>
            <a:endParaRPr lang="en-US" altLang="ko-KR" dirty="0">
              <a:solidFill>
                <a:srgbClr val="1E4C9F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2275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248</Words>
  <Application>Microsoft Office PowerPoint</Application>
  <PresentationFormat>와이드스크린</PresentationFormat>
  <Paragraphs>85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나눔바른고딕 Light</vt:lpstr>
      <vt:lpstr>나눔스퀘어라운드 ExtraBold</vt:lpstr>
      <vt:lpstr>12롯데마트행복Bold</vt:lpstr>
      <vt:lpstr>나눔스퀘어</vt:lpstr>
      <vt:lpstr>12롯데마트행복Light</vt:lpstr>
      <vt:lpstr>맑은 고딕</vt:lpstr>
      <vt:lpstr>Arial</vt:lpstr>
      <vt:lpstr>Office 테마</vt:lpstr>
      <vt:lpstr>여행 플래너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여행 플래너</dc:title>
  <dc:creator>임 현석</dc:creator>
  <cp:lastModifiedBy>손 진현</cp:lastModifiedBy>
  <cp:revision>76</cp:revision>
  <dcterms:created xsi:type="dcterms:W3CDTF">2019-04-20T08:55:16Z</dcterms:created>
  <dcterms:modified xsi:type="dcterms:W3CDTF">2019-06-16T21:24:23Z</dcterms:modified>
</cp:coreProperties>
</file>