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9" r:id="rId2"/>
    <p:sldId id="260" r:id="rId3"/>
    <p:sldId id="261" r:id="rId4"/>
    <p:sldId id="263" r:id="rId5"/>
    <p:sldId id="262" r:id="rId6"/>
    <p:sldId id="264" r:id="rId7"/>
    <p:sldId id="265" r:id="rId8"/>
    <p:sldId id="257" r:id="rId9"/>
    <p:sldId id="258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AA2ED6E-7EB7-48D4-A4FF-5CCE1911517E}">
          <p14:sldIdLst>
            <p14:sldId id="259"/>
            <p14:sldId id="260"/>
            <p14:sldId id="261"/>
            <p14:sldId id="263"/>
            <p14:sldId id="262"/>
            <p14:sldId id="264"/>
            <p14:sldId id="265"/>
          </p14:sldIdLst>
        </p14:section>
        <p14:section name="Default Section" id="{03A0999F-4444-4888-8A7B-03FE07D97043}">
          <p14:sldIdLst>
            <p14:sldId id="257"/>
            <p14:sldId id="258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06" autoAdjust="0"/>
  </p:normalViewPr>
  <p:slideViewPr>
    <p:cSldViewPr snapToGrid="0">
      <p:cViewPr varScale="1">
        <p:scale>
          <a:sx n="77" d="100"/>
          <a:sy n="77" d="100"/>
        </p:scale>
        <p:origin x="161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9F815-5DA2-4EEE-8DC3-242FE03A91DC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56AEF-2D72-4894-AFAC-2391B355B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6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en-US" altLang="zh-CN" baseline="0" dirty="0" smtClean="0"/>
              <a:t> a&lt;0, a=0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6AEF-2D72-4894-AFAC-2391B355B3E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47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c=1.8;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b=2;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d=1;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Input=0-2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6AEF-2D72-4894-AFAC-2391B355B3E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2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1B49-0DAE-4CFB-8E97-75845BA62496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96DA-AB8C-43A8-8D3C-DA01F8E14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44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1B49-0DAE-4CFB-8E97-75845BA62496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96DA-AB8C-43A8-8D3C-DA01F8E14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4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1B49-0DAE-4CFB-8E97-75845BA62496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96DA-AB8C-43A8-8D3C-DA01F8E14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0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1B49-0DAE-4CFB-8E97-75845BA62496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96DA-AB8C-43A8-8D3C-DA01F8E14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61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1B49-0DAE-4CFB-8E97-75845BA62496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96DA-AB8C-43A8-8D3C-DA01F8E14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1B49-0DAE-4CFB-8E97-75845BA62496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96DA-AB8C-43A8-8D3C-DA01F8E14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1B49-0DAE-4CFB-8E97-75845BA62496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96DA-AB8C-43A8-8D3C-DA01F8E14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2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1B49-0DAE-4CFB-8E97-75845BA62496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96DA-AB8C-43A8-8D3C-DA01F8E14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3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1B49-0DAE-4CFB-8E97-75845BA62496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96DA-AB8C-43A8-8D3C-DA01F8E14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74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1B49-0DAE-4CFB-8E97-75845BA62496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96DA-AB8C-43A8-8D3C-DA01F8E14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21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1B49-0DAE-4CFB-8E97-75845BA62496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96DA-AB8C-43A8-8D3C-DA01F8E14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51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1B49-0DAE-4CFB-8E97-75845BA62496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496DA-AB8C-43A8-8D3C-DA01F8E14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50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poptosisNe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7" y="1825625"/>
            <a:ext cx="7762325" cy="4351338"/>
          </a:xfrm>
        </p:spPr>
      </p:pic>
    </p:spTree>
    <p:extLst>
      <p:ext uri="{BB962C8B-B14F-4D97-AF65-F5344CB8AC3E}">
        <p14:creationId xmlns:p14="http://schemas.microsoft.com/office/powerpoint/2010/main" val="38177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1964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5146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5915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06415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7" y="1825625"/>
            <a:ext cx="7762325" cy="4351338"/>
          </a:xfrm>
        </p:spPr>
      </p:pic>
    </p:spTree>
    <p:extLst>
      <p:ext uri="{BB962C8B-B14F-4D97-AF65-F5344CB8AC3E}">
        <p14:creationId xmlns:p14="http://schemas.microsoft.com/office/powerpoint/2010/main" val="30185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7" y="1825625"/>
            <a:ext cx="7762325" cy="4351338"/>
          </a:xfrm>
        </p:spPr>
      </p:pic>
    </p:spTree>
    <p:extLst>
      <p:ext uri="{BB962C8B-B14F-4D97-AF65-F5344CB8AC3E}">
        <p14:creationId xmlns:p14="http://schemas.microsoft.com/office/powerpoint/2010/main" val="66373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7" y="1825625"/>
            <a:ext cx="7762325" cy="4351338"/>
          </a:xfrm>
        </p:spPr>
      </p:pic>
    </p:spTree>
    <p:extLst>
      <p:ext uri="{BB962C8B-B14F-4D97-AF65-F5344CB8AC3E}">
        <p14:creationId xmlns:p14="http://schemas.microsoft.com/office/powerpoint/2010/main" val="32745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7" y="1825625"/>
            <a:ext cx="7762325" cy="4351338"/>
          </a:xfrm>
        </p:spPr>
      </p:pic>
    </p:spTree>
    <p:extLst>
      <p:ext uri="{BB962C8B-B14F-4D97-AF65-F5344CB8AC3E}">
        <p14:creationId xmlns:p14="http://schemas.microsoft.com/office/powerpoint/2010/main" val="6979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7" y="1825625"/>
            <a:ext cx="7762325" cy="4351338"/>
          </a:xfrm>
        </p:spPr>
      </p:pic>
    </p:spTree>
    <p:extLst>
      <p:ext uri="{BB962C8B-B14F-4D97-AF65-F5344CB8AC3E}">
        <p14:creationId xmlns:p14="http://schemas.microsoft.com/office/powerpoint/2010/main" val="198898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7" y="1825625"/>
            <a:ext cx="7762325" cy="4351338"/>
          </a:xfrm>
        </p:spPr>
      </p:pic>
    </p:spTree>
    <p:extLst>
      <p:ext uri="{BB962C8B-B14F-4D97-AF65-F5344CB8AC3E}">
        <p14:creationId xmlns:p14="http://schemas.microsoft.com/office/powerpoint/2010/main" val="15638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Human apoptosis network</a:t>
            </a:r>
            <a:endParaRPr lang="zh-CN" altLang="en-US" dirty="0"/>
          </a:p>
        </p:txBody>
      </p:sp>
      <p:pic>
        <p:nvPicPr>
          <p:cNvPr id="6" name="Content Placeholder 5">
            <a:hlinkClick r:id="rId3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9387" y="2022941"/>
            <a:ext cx="7886700" cy="390128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272" y="2007609"/>
            <a:ext cx="4257675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28737"/>
          <a:stretch/>
        </p:blipFill>
        <p:spPr>
          <a:xfrm>
            <a:off x="4738255" y="3132137"/>
            <a:ext cx="4086224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drug </a:t>
            </a:r>
            <a:r>
              <a:rPr lang="en-US" altLang="zh-CN" dirty="0" err="1" smtClean="0"/>
              <a:t>combinaiton</a:t>
            </a:r>
            <a:endParaRPr lang="zh-CN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938764"/>
            <a:ext cx="7886700" cy="41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5D946A7D-23CD-4F2B-9020-71B16DA5D439}"/>
  <p:tag name="ISPRING_RESOURCE_FOLDER" val="D:\Users\yulong\Desktop\algorithm\simulation_signal\group meeting5-2\"/>
  <p:tag name="ISPRING_PRESENTATION_PATH" val="D:\Users\yulong\Desktop\algorithm\simulation_signal\group meeting5-2.pptx"/>
  <p:tag name="ISPRING_PROJECT_FOLDER_UPDA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19</Words>
  <Application>Microsoft Office PowerPoint</Application>
  <PresentationFormat>On-screen Show (4:3)</PresentationFormat>
  <Paragraphs>10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Human apoptosis network</vt:lpstr>
      <vt:lpstr>three drug combinaiton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yulong li</dc:creator>
  <cp:lastModifiedBy>yulong li</cp:lastModifiedBy>
  <cp:revision>16</cp:revision>
  <dcterms:created xsi:type="dcterms:W3CDTF">2017-04-24T10:24:56Z</dcterms:created>
  <dcterms:modified xsi:type="dcterms:W3CDTF">2017-06-02T05:45:17Z</dcterms:modified>
</cp:coreProperties>
</file>