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43"/>
    <p:restoredTop sz="94615"/>
  </p:normalViewPr>
  <p:slideViewPr>
    <p:cSldViewPr snapToGrid="0" snapToObjects="1">
      <p:cViewPr varScale="1">
        <p:scale>
          <a:sx n="103" d="100"/>
          <a:sy n="103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7F35-A38D-AA4E-B89D-7F2DA762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D2906-F5CA-B844-B2D2-3C824CF70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944D-3356-0C49-842A-37C28D1B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501A-3B26-AA4F-80A7-8A61E8D0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F98-35AA-DE48-AAB5-3171801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A2A-D176-5844-8601-4B984FF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1F27-BAA1-DB4B-B46F-CF285EDB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4281-2B83-CC4D-A7C7-3D3864E5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B3BB-4DA5-D943-B65F-2558D8D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C658-C1A4-2341-A471-BF04063E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CD6A6-D940-EF49-AAC6-8DF0D63F7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4DFD-F498-594D-B62B-6B065E6F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F6FB-9952-474A-B3F1-AA33FBE4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FE0F-8C57-5D46-B514-CA5244B5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1677-12D3-B849-8643-3F9C1AD3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F710-A99F-654D-87E2-776C04CF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DAA5-B1AF-674C-8CBF-5959AD73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7374-2A86-4645-A313-009ACD9D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CB97-12EC-D94B-A08B-CFA5849A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5B5-6AEA-5B47-BC4B-B57122E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ED02-DA05-804E-B44A-1652632B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B706-DF17-2940-9848-5C6D6E32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C43D-32F8-6C49-9CA9-A8EC094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278F-834B-5747-B29C-6EE6EA64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BDBA-F125-B349-A6B1-5181D42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3C40-DA8C-BA45-A611-32DBA2E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1B2A-977D-A546-BCD5-67CDA6AC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8B47-8112-9643-A81B-3E284A4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3837-1252-D644-B370-FF4CE385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FC6B-BF56-8642-8800-2D7D9604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E01B-0A68-714A-8E5F-ADEF604E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D674-97B4-6340-AD46-4E80223B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3F3B-C393-1648-B6C0-BD71CB72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DB65-F5B2-1E49-8A46-CE81500E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E6D60-44A0-5F44-9193-EF8609CA4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FD7C3-A7BE-1A4D-B41F-BF4E3E27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3E08-FE44-D14B-AE87-231D1B7B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CF0EB-7D4F-D74D-BBAE-488A7B09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CBA46-F547-A848-A8F1-01C1D4C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9051-5C57-9247-BDCF-2397B3A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77DA4-633C-8244-88BA-500AEF81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2632-2EA3-E84F-9492-31EA9A6F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84E-1F07-4B43-8206-60CF4EEF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7BCAD-411F-B344-B14E-35B09E0A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EB29-34BF-A34D-8788-01B5F8BE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AADB2-96DE-1143-ACC8-ACBBED7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A4CF-FCB0-8845-85CF-4CAC44AC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D0E9-98A9-2444-A99E-0AC5CD6E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1E25-D97A-474A-B764-95D9AEB6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6E72-6D2B-CC4A-AF3B-7772D978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5FB3C-F57F-3A4D-B05B-70E71F91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D288-2AD5-4F40-B685-5B019D18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31F6-D980-6247-A7E0-A1739F5A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61BD5-13F4-C34B-B0CC-00AAB745C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9205-ACBE-8441-B4CB-BADA34DB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4176-21A8-5F43-88C4-9A1E096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3E68-5304-C544-B96E-F7B335F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3078-8ED7-8841-A464-00C3721D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38BCF-7AB4-6E44-8469-C391C644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2AB9-F449-F14B-8909-33CCF524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30D5-5B89-374D-911D-10D6026B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6880-DAF8-4A44-A9FA-C9A68CAB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DC1D-1496-794E-9F28-AD6B4098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578-CC2F-5B43-8A05-435F4D65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83363"/>
          </a:xfrm>
        </p:spPr>
        <p:txBody>
          <a:bodyPr>
            <a:noAutofit/>
          </a:bodyPr>
          <a:lstStyle/>
          <a:p>
            <a:r>
              <a:rPr lang="en-US" sz="4400" dirty="0"/>
              <a:t>A Data Analytic approach to finding the ideal location for the 1</a:t>
            </a:r>
            <a:r>
              <a:rPr lang="en-US" sz="4400" baseline="30000" dirty="0"/>
              <a:t>st</a:t>
            </a:r>
            <a:r>
              <a:rPr lang="en-US" sz="4400" dirty="0"/>
              <a:t> Moo Burger store in New York</a:t>
            </a:r>
          </a:p>
        </p:txBody>
      </p:sp>
    </p:spTree>
    <p:extLst>
      <p:ext uri="{BB962C8B-B14F-4D97-AF65-F5344CB8AC3E}">
        <p14:creationId xmlns:p14="http://schemas.microsoft.com/office/powerpoint/2010/main" val="4715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504-076A-EB4B-83A6-902839D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DD48-48D1-C546-839B-BD71C660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 Burger currently have store across all the major cities in Australia. </a:t>
            </a:r>
          </a:p>
          <a:p>
            <a:r>
              <a:rPr lang="en-US" dirty="0"/>
              <a:t>Our next target is to expand this franchise to America</a:t>
            </a:r>
          </a:p>
          <a:p>
            <a:r>
              <a:rPr lang="en-US" dirty="0"/>
              <a:t>We need to understand the US market, in particular, New York.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E2F8-9F9A-1E46-A220-6B06E985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which New York Borough has the most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13E5-B3FC-D84C-9E9C-5F415051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of the any business is based on supply and demand.</a:t>
            </a:r>
          </a:p>
          <a:p>
            <a:r>
              <a:rPr lang="en-US" dirty="0"/>
              <a:t>Assuming the demand is consistent across New York, the supply is analyzed based on population and land area</a:t>
            </a:r>
          </a:p>
          <a:p>
            <a:r>
              <a:rPr lang="en-US" dirty="0"/>
              <a:t>We want to establish our first Moo Burger at a location with least amount of food venues per capita and per land area</a:t>
            </a:r>
          </a:p>
        </p:txBody>
      </p:sp>
    </p:spTree>
    <p:extLst>
      <p:ext uri="{BB962C8B-B14F-4D97-AF65-F5344CB8AC3E}">
        <p14:creationId xmlns:p14="http://schemas.microsoft.com/office/powerpoint/2010/main" val="34615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A26-AA45-3543-81E5-D5A8DE78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2E03-17B3-2B4C-A79F-C338B021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89757" cy="4351338"/>
          </a:xfrm>
        </p:spPr>
        <p:txBody>
          <a:bodyPr>
            <a:normAutofit/>
          </a:bodyPr>
          <a:lstStyle/>
          <a:p>
            <a:r>
              <a:rPr lang="en-US" dirty="0"/>
              <a:t>Food venues are collected using the </a:t>
            </a:r>
            <a:r>
              <a:rPr lang="en-US" dirty="0" err="1"/>
              <a:t>FourSquare</a:t>
            </a:r>
            <a:r>
              <a:rPr lang="en-US" dirty="0"/>
              <a:t> API. The API returns venues in each New York Borough with their categories. </a:t>
            </a:r>
          </a:p>
          <a:p>
            <a:r>
              <a:rPr lang="en-US" dirty="0"/>
              <a:t>Population and land size data are collected from the US government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6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0767-B9C8-9A49-9350-A13FFAD5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42DB5-3495-7D44-A301-7AA95FFBB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15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Those consider as food venues and included in the calculation are categories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Asian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Bakery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Breakfast spot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Burger 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Café / Coffee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Caribbean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Chinese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Food truck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French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Italian Restaurant / Pizza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Sandwich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Seafood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Wings Joint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43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E45B9-CCE2-F94F-92EB-9F06656225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62366" y="1217761"/>
                <a:ext cx="3427001" cy="48849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Calculation: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𝑓𝑜𝑜𝑑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𝑣𝑒𝑛𝑢𝑒𝑠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𝐵𝑜𝑟𝑜𝑢𝑔h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𝑝𝑜𝑝𝑢𝑙𝑎𝑡𝑖𝑜𝑛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Manhattan has the least amount of food venues per person</a:t>
                </a:r>
              </a:p>
              <a:p>
                <a:r>
                  <a:rPr lang="en-US" sz="2000" dirty="0"/>
                  <a:t>Staten Island has the most amount of food venues per person. This is contributed by the lack of inhabitants in this borough compare to the others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E45B9-CCE2-F94F-92EB-9F0665622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62366" y="1217761"/>
                <a:ext cx="3427001" cy="4884927"/>
              </a:xfrm>
              <a:blipFill>
                <a:blip r:embed="rId2"/>
                <a:stretch>
                  <a:fillRect l="-1476" t="-1558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6F724-6617-4444-B435-D5530577DE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45457" y="1217761"/>
            <a:ext cx="6155141" cy="44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336D77-3F2C-7E47-AE06-1096FC96609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62366" y="1253200"/>
                <a:ext cx="3427001" cy="484948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Calculation:</a:t>
                </a:r>
              </a:p>
              <a:p>
                <a:pPr algn="ctr"/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𝑓𝑜𝑜𝑑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𝑣𝑒𝑛𝑢𝑒𝑠</m:t>
                        </m:r>
                      </m:num>
                      <m:den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𝐵𝑜𝑟𝑜𝑢𝑔h</m:t>
                        </m:r>
                        <m:r>
                          <a:rPr lang="en-AU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𝑙𝑎𝑛𝑑</m:t>
                        </m:r>
                        <m:r>
                          <a:rPr lang="en-AU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the hardest to encounter food venues in Manhattan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easiest to find a place to eat in Brooklyn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336D77-3F2C-7E47-AE06-1096FC966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62366" y="1253200"/>
                <a:ext cx="3427001" cy="4849488"/>
              </a:xfrm>
              <a:blipFill>
                <a:blip r:embed="rId2"/>
                <a:stretch>
                  <a:fillRect l="-147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m of land in ">
            <a:extLst>
              <a:ext uri="{FF2B5EF4-FFF2-40B4-BE49-F238E27FC236}">
                <a16:creationId xmlns:a16="http://schemas.microsoft.com/office/drawing/2014/main" id="{B028940E-CA34-AB4C-B6EF-B7D4BD8FE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253200"/>
            <a:ext cx="6155141" cy="437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1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ECD5-091B-B446-8E71-AA91A12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7BAB-1AB4-1D4A-945A-817E9BA0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Manhattan is the perfect location to open the first Moo Burger in New York. It has the least amount of food venues per capita and per square kilometre of land.</a:t>
            </a:r>
          </a:p>
          <a:p>
            <a:r>
              <a:rPr lang="en-AU" dirty="0"/>
              <a:t>Verify food venue data using different database i.e. Google</a:t>
            </a:r>
          </a:p>
          <a:p>
            <a:r>
              <a:rPr lang="en-AU" dirty="0"/>
              <a:t>Use different features (cost) to refine the inclusion of food venues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329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 Data Analytic approach to finding the ideal location for the 1st Moo Burger store in New York</vt:lpstr>
      <vt:lpstr>Background</vt:lpstr>
      <vt:lpstr>Finding which New York Borough has the most potential</vt:lpstr>
      <vt:lpstr>Data acquisition</vt:lpstr>
      <vt:lpstr>Data Cleaning</vt:lpstr>
      <vt:lpstr>PowerPoint Presentation</vt:lpstr>
      <vt:lpstr>PowerPoint Presentation</vt:lpstr>
      <vt:lpstr>Conclusion and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Analytic approach to finding the ideal location for the 1st Moo Burger store in New York</dc:title>
  <dc:creator>Tim Leung</dc:creator>
  <cp:lastModifiedBy>Tim Leung</cp:lastModifiedBy>
  <cp:revision>6</cp:revision>
  <dcterms:created xsi:type="dcterms:W3CDTF">2021-04-09T07:35:37Z</dcterms:created>
  <dcterms:modified xsi:type="dcterms:W3CDTF">2021-04-09T10:53:51Z</dcterms:modified>
</cp:coreProperties>
</file>