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96" r:id="rId1"/>
  </p:sldMasterIdLst>
  <p:notesMasterIdLst>
    <p:notesMasterId r:id="rId14"/>
  </p:notesMasterIdLst>
  <p:sldIdLst>
    <p:sldId id="258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04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E8F773-9F7C-4866-BF9D-BF64777AB651}" v="194" dt="2023-02-13T23:50:15.546"/>
    <p1510:client id="{ABB943CF-8797-48CE-A273-7F1EDF76C6B3}" v="1372" dt="2023-02-13T22:19:43.968"/>
  </p1510:revLst>
</p1510:revInfo>
</file>

<file path=ppt/tableStyles.xml><?xml version="1.0" encoding="utf-8"?>
<a:tblStyleLst xmlns:a="http://schemas.openxmlformats.org/drawingml/2006/main" def="{A0E4E555-3B96-458F-AA2C-1FB0A474E1BB}">
  <a:tblStyle styleId="{A0E4E555-3B96-458F-AA2C-1FB0A474E1BB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lt1"/>
          </a:solidFill>
        </a:fill>
      </a:tcStyle>
    </a:band1H>
    <a:band2H>
      <a:tcTxStyle/>
      <a:tcStyle>
        <a:tcBdr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DCDCDC"/>
          </a:solidFill>
        </a:fill>
      </a:tcStyle>
    </a:band2H>
    <a:band1V>
      <a:tcTxStyle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</a:tcBdr>
        <a:fill>
          <a:solidFill>
            <a:schemeClr val="lt1"/>
          </a:solidFill>
        </a:fill>
      </a:tcStyle>
    </a:band1V>
    <a:band2V>
      <a:tcTxStyle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</a:tcBdr>
        <a:fill>
          <a:solidFill>
            <a:srgbClr val="DCDCDC"/>
          </a:solidFill>
        </a:fill>
      </a:tcStyle>
    </a:band2V>
    <a:lastCol>
      <a:tcTxStyle b="off" i="off">
        <a:font>
          <a:latin typeface="Arial"/>
          <a:ea typeface="Arial"/>
          <a:cs typeface="Arial"/>
        </a:font>
        <a:schemeClr val="lt1"/>
      </a:tcTxStyle>
      <a:tcStyle>
        <a:tcBdr>
          <a:insideH>
            <a:ln w="9525" cap="flat" cmpd="sng">
              <a:solidFill>
                <a:srgbClr val="DBE5D9"/>
              </a:solidFill>
              <a:prstDash val="solid"/>
              <a:round/>
              <a:headEnd type="none" w="sm" len="sm"/>
              <a:tailEnd type="none" w="sm" len="sm"/>
            </a:ln>
          </a:insideH>
        </a:tcBdr>
        <a:fill>
          <a:solidFill>
            <a:srgbClr val="366E1A"/>
          </a:solidFill>
        </a:fill>
      </a:tcStyle>
    </a:lastCol>
    <a:firstCol>
      <a:tcTxStyle b="off" i="off">
        <a:font>
          <a:latin typeface="Arial"/>
          <a:ea typeface="Arial"/>
          <a:cs typeface="Arial"/>
        </a:font>
        <a:schemeClr val="lt1"/>
      </a:tcTxStyle>
      <a:tcStyle>
        <a:tcBdr>
          <a:insideH>
            <a:ln w="9525" cap="flat" cmpd="sng">
              <a:solidFill>
                <a:srgbClr val="DBE5D9"/>
              </a:solidFill>
              <a:prstDash val="solid"/>
              <a:round/>
              <a:headEnd type="none" w="sm" len="sm"/>
              <a:tailEnd type="none" w="sm" len="sm"/>
            </a:ln>
          </a:insideH>
        </a:tcBdr>
        <a:fill>
          <a:solidFill>
            <a:schemeClr val="dk2"/>
          </a:solidFill>
        </a:fill>
      </a:tcStyle>
    </a:firstCol>
    <a:lastRow>
      <a:tcTxStyle b="off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9525" cap="flat" cmpd="sng">
              <a:solidFill>
                <a:srgbClr val="DBE5D9"/>
              </a:solidFill>
              <a:prstDash val="solid"/>
              <a:round/>
              <a:headEnd type="none" w="sm" len="sm"/>
              <a:tailEnd type="none" w="sm" len="sm"/>
            </a:ln>
          </a:top>
          <a:insideV>
            <a:ln w="9525" cap="flat" cmpd="sng">
              <a:solidFill>
                <a:srgbClr val="DBE5D9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366E1A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ff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9525" cap="flat" cmpd="sng">
              <a:solidFill>
                <a:srgbClr val="CEDBCB"/>
              </a:solidFill>
              <a:prstDash val="solid"/>
              <a:round/>
              <a:headEnd type="none" w="sm" len="sm"/>
              <a:tailEnd type="none" w="sm" len="sm"/>
            </a:ln>
          </a:bottom>
          <a:insideV>
            <a:ln w="9525" cap="flat" cmpd="sng">
              <a:solidFill>
                <a:srgbClr val="CEDBCB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dk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folie Netzwerkmotiv">
  <p:cSld name="Titelfolie Netzwerkmotiv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 t="1250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gradFill>
            <a:gsLst>
              <a:gs pos="0">
                <a:srgbClr val="FFFFFF">
                  <a:alpha val="49803"/>
                </a:srgbClr>
              </a:gs>
              <a:gs pos="7000">
                <a:srgbClr val="FFFFFF">
                  <a:alpha val="0"/>
                </a:srgbClr>
              </a:gs>
              <a:gs pos="52000">
                <a:srgbClr val="FFFFFF">
                  <a:alpha val="40000"/>
                </a:srgbClr>
              </a:gs>
              <a:gs pos="100000">
                <a:srgbClr val="FFFFFF">
                  <a:alpha val="69803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5608325" y="0"/>
            <a:ext cx="5863676" cy="6003982"/>
          </a:xfrm>
          <a:prstGeom prst="rect">
            <a:avLst/>
          </a:prstGeom>
          <a:solidFill>
            <a:schemeClr val="dk2">
              <a:alpha val="89803"/>
            </a:schemeClr>
          </a:solidFill>
          <a:ln>
            <a:noFill/>
          </a:ln>
        </p:spPr>
        <p:txBody>
          <a:bodyPr spcFirstLastPara="1" wrap="square" lIns="360000" tIns="360000" rIns="360000" bIns="21600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5608325" y="4050000"/>
            <a:ext cx="5863676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0" rIns="36000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Untertitel">
  <p:cSld name="Titel und Untertitel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title"/>
          </p:nvPr>
        </p:nvSpPr>
        <p:spPr>
          <a:xfrm>
            <a:off x="719400" y="0"/>
            <a:ext cx="10753200" cy="1017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719400" y="1181818"/>
            <a:ext cx="10753200" cy="36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dt" idx="10"/>
          </p:nvPr>
        </p:nvSpPr>
        <p:spPr>
          <a:xfrm>
            <a:off x="1005443" y="6500393"/>
            <a:ext cx="806400" cy="21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ftr" idx="11"/>
          </p:nvPr>
        </p:nvSpPr>
        <p:spPr>
          <a:xfrm>
            <a:off x="1785866" y="6500393"/>
            <a:ext cx="7296537" cy="21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sldNum" idx="12"/>
          </p:nvPr>
        </p:nvSpPr>
        <p:spPr>
          <a:xfrm>
            <a:off x="720001" y="6500393"/>
            <a:ext cx="319318" cy="21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cxnSp>
        <p:nvCxnSpPr>
          <p:cNvPr id="139" name="Google Shape;139;p13"/>
          <p:cNvCxnSpPr/>
          <p:nvPr/>
        </p:nvCxnSpPr>
        <p:spPr>
          <a:xfrm>
            <a:off x="719999" y="1100617"/>
            <a:ext cx="1147200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>
  <p:cSld name="TITLE_ONL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719400" y="0"/>
            <a:ext cx="10753200" cy="1017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dt" idx="10"/>
          </p:nvPr>
        </p:nvSpPr>
        <p:spPr>
          <a:xfrm>
            <a:off x="1005443" y="6500393"/>
            <a:ext cx="806400" cy="21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4"/>
          <p:cNvSpPr txBox="1">
            <a:spLocks noGrp="1"/>
          </p:cNvSpPr>
          <p:nvPr>
            <p:ph type="ftr" idx="11"/>
          </p:nvPr>
        </p:nvSpPr>
        <p:spPr>
          <a:xfrm>
            <a:off x="1785866" y="6500393"/>
            <a:ext cx="7296537" cy="21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4"/>
          <p:cNvSpPr txBox="1">
            <a:spLocks noGrp="1"/>
          </p:cNvSpPr>
          <p:nvPr>
            <p:ph type="sldNum" idx="12"/>
          </p:nvPr>
        </p:nvSpPr>
        <p:spPr>
          <a:xfrm>
            <a:off x="720001" y="6500393"/>
            <a:ext cx="319318" cy="21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cxnSp>
        <p:nvCxnSpPr>
          <p:cNvPr id="145" name="Google Shape;145;p14"/>
          <p:cNvCxnSpPr/>
          <p:nvPr/>
        </p:nvCxnSpPr>
        <p:spPr>
          <a:xfrm>
            <a:off x="719999" y="1100617"/>
            <a:ext cx="1147200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und Bild">
  <p:cSld name="Inhalt und Bild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>
            <a:spLocks noGrp="1"/>
          </p:cNvSpPr>
          <p:nvPr>
            <p:ph type="pic" idx="2"/>
          </p:nvPr>
        </p:nvSpPr>
        <p:spPr>
          <a:xfrm>
            <a:off x="6277800" y="1674000"/>
            <a:ext cx="5194800" cy="46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48" name="Google Shape;148;p15"/>
          <p:cNvSpPr txBox="1">
            <a:spLocks noGrp="1"/>
          </p:cNvSpPr>
          <p:nvPr>
            <p:ph type="title"/>
          </p:nvPr>
        </p:nvSpPr>
        <p:spPr>
          <a:xfrm>
            <a:off x="719400" y="0"/>
            <a:ext cx="107532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5"/>
          <p:cNvSpPr txBox="1">
            <a:spLocks noGrp="1"/>
          </p:cNvSpPr>
          <p:nvPr>
            <p:ph type="body" idx="1"/>
          </p:nvPr>
        </p:nvSpPr>
        <p:spPr>
          <a:xfrm>
            <a:off x="719998" y="1674000"/>
            <a:ext cx="5196001" cy="46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228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5"/>
          <p:cNvSpPr txBox="1">
            <a:spLocks noGrp="1"/>
          </p:cNvSpPr>
          <p:nvPr>
            <p:ph type="subTitle" idx="3"/>
          </p:nvPr>
        </p:nvSpPr>
        <p:spPr>
          <a:xfrm>
            <a:off x="719400" y="1181818"/>
            <a:ext cx="10753200" cy="36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1" name="Google Shape;151;p15"/>
          <p:cNvSpPr txBox="1">
            <a:spLocks noGrp="1"/>
          </p:cNvSpPr>
          <p:nvPr>
            <p:ph type="dt" idx="10"/>
          </p:nvPr>
        </p:nvSpPr>
        <p:spPr>
          <a:xfrm>
            <a:off x="1005443" y="6500393"/>
            <a:ext cx="806400" cy="21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5"/>
          <p:cNvSpPr txBox="1">
            <a:spLocks noGrp="1"/>
          </p:cNvSpPr>
          <p:nvPr>
            <p:ph type="ftr" idx="11"/>
          </p:nvPr>
        </p:nvSpPr>
        <p:spPr>
          <a:xfrm>
            <a:off x="1785866" y="6500393"/>
            <a:ext cx="7296537" cy="21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5"/>
          <p:cNvSpPr txBox="1">
            <a:spLocks noGrp="1"/>
          </p:cNvSpPr>
          <p:nvPr>
            <p:ph type="sldNum" idx="12"/>
          </p:nvPr>
        </p:nvSpPr>
        <p:spPr>
          <a:xfrm>
            <a:off x="720001" y="6500393"/>
            <a:ext cx="319318" cy="21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cxnSp>
        <p:nvCxnSpPr>
          <p:cNvPr id="154" name="Google Shape;154;p15"/>
          <p:cNvCxnSpPr/>
          <p:nvPr/>
        </p:nvCxnSpPr>
        <p:spPr>
          <a:xfrm>
            <a:off x="719999" y="1100617"/>
            <a:ext cx="1147200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und Bild mit BU-Box">
  <p:cSld name="Inhalt und Bild mit BU-Box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>
            <a:spLocks noGrp="1"/>
          </p:cNvSpPr>
          <p:nvPr>
            <p:ph type="pic" idx="2"/>
          </p:nvPr>
        </p:nvSpPr>
        <p:spPr>
          <a:xfrm>
            <a:off x="6277800" y="1674000"/>
            <a:ext cx="5194800" cy="46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57" name="Google Shape;157;p16"/>
          <p:cNvSpPr txBox="1">
            <a:spLocks noGrp="1"/>
          </p:cNvSpPr>
          <p:nvPr>
            <p:ph type="title"/>
          </p:nvPr>
        </p:nvSpPr>
        <p:spPr>
          <a:xfrm>
            <a:off x="719400" y="0"/>
            <a:ext cx="107532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6"/>
          <p:cNvSpPr txBox="1">
            <a:spLocks noGrp="1"/>
          </p:cNvSpPr>
          <p:nvPr>
            <p:ph type="body" idx="1"/>
          </p:nvPr>
        </p:nvSpPr>
        <p:spPr>
          <a:xfrm>
            <a:off x="719998" y="1674000"/>
            <a:ext cx="5196001" cy="46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228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16"/>
          <p:cNvSpPr txBox="1">
            <a:spLocks noGrp="1"/>
          </p:cNvSpPr>
          <p:nvPr>
            <p:ph type="subTitle" idx="3"/>
          </p:nvPr>
        </p:nvSpPr>
        <p:spPr>
          <a:xfrm>
            <a:off x="719400" y="1181818"/>
            <a:ext cx="10753200" cy="36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1005443" y="6500393"/>
            <a:ext cx="806400" cy="21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785866" y="6500393"/>
            <a:ext cx="7296537" cy="21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720001" y="6500393"/>
            <a:ext cx="319318" cy="21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4"/>
          </p:nvPr>
        </p:nvSpPr>
        <p:spPr>
          <a:xfrm>
            <a:off x="6277800" y="4416666"/>
            <a:ext cx="1974701" cy="1406166"/>
          </a:xfrm>
          <a:prstGeom prst="rect">
            <a:avLst/>
          </a:prstGeom>
          <a:solidFill>
            <a:schemeClr val="dk2">
              <a:alpha val="89803"/>
            </a:schemeClr>
          </a:solidFill>
          <a:ln>
            <a:noFill/>
          </a:ln>
        </p:spPr>
        <p:txBody>
          <a:bodyPr spcFirstLastPara="1" wrap="square" lIns="90000" tIns="90000" rIns="90000" bIns="900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228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64" name="Google Shape;164;p16"/>
          <p:cNvCxnSpPr/>
          <p:nvPr/>
        </p:nvCxnSpPr>
        <p:spPr>
          <a:xfrm>
            <a:off x="719999" y="1100617"/>
            <a:ext cx="1147200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/3 Inhalt 2/3 Bild mit BU-Box">
  <p:cSld name="1/3 Inhalt 2/3 Bild mit BU-Box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>
            <a:spLocks noGrp="1"/>
          </p:cNvSpPr>
          <p:nvPr>
            <p:ph type="title"/>
          </p:nvPr>
        </p:nvSpPr>
        <p:spPr>
          <a:xfrm>
            <a:off x="719400" y="0"/>
            <a:ext cx="107532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7"/>
          <p:cNvSpPr txBox="1">
            <a:spLocks noGrp="1"/>
          </p:cNvSpPr>
          <p:nvPr>
            <p:ph type="body" idx="1"/>
          </p:nvPr>
        </p:nvSpPr>
        <p:spPr>
          <a:xfrm>
            <a:off x="719998" y="1674000"/>
            <a:ext cx="3344400" cy="46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228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8" name="Google Shape;168;p17"/>
          <p:cNvSpPr txBox="1">
            <a:spLocks noGrp="1"/>
          </p:cNvSpPr>
          <p:nvPr>
            <p:ph type="subTitle" idx="2"/>
          </p:nvPr>
        </p:nvSpPr>
        <p:spPr>
          <a:xfrm>
            <a:off x="719400" y="1181818"/>
            <a:ext cx="10753200" cy="36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9" name="Google Shape;169;p17"/>
          <p:cNvSpPr txBox="1">
            <a:spLocks noGrp="1"/>
          </p:cNvSpPr>
          <p:nvPr>
            <p:ph type="dt" idx="10"/>
          </p:nvPr>
        </p:nvSpPr>
        <p:spPr>
          <a:xfrm>
            <a:off x="1005443" y="6500393"/>
            <a:ext cx="806400" cy="21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7"/>
          <p:cNvSpPr txBox="1">
            <a:spLocks noGrp="1"/>
          </p:cNvSpPr>
          <p:nvPr>
            <p:ph type="ftr" idx="11"/>
          </p:nvPr>
        </p:nvSpPr>
        <p:spPr>
          <a:xfrm>
            <a:off x="1785866" y="6500393"/>
            <a:ext cx="7296537" cy="21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sldNum" idx="12"/>
          </p:nvPr>
        </p:nvSpPr>
        <p:spPr>
          <a:xfrm>
            <a:off x="720001" y="6500393"/>
            <a:ext cx="319318" cy="21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172" name="Google Shape;172;p17"/>
          <p:cNvSpPr>
            <a:spLocks noGrp="1"/>
          </p:cNvSpPr>
          <p:nvPr>
            <p:ph type="pic" idx="3"/>
          </p:nvPr>
        </p:nvSpPr>
        <p:spPr>
          <a:xfrm>
            <a:off x="4423800" y="1674000"/>
            <a:ext cx="7048800" cy="46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4423800" y="4416666"/>
            <a:ext cx="1974701" cy="1406166"/>
          </a:xfrm>
          <a:prstGeom prst="rect">
            <a:avLst/>
          </a:prstGeom>
          <a:solidFill>
            <a:schemeClr val="dk2">
              <a:alpha val="89803"/>
            </a:schemeClr>
          </a:solidFill>
          <a:ln>
            <a:noFill/>
          </a:ln>
        </p:spPr>
        <p:txBody>
          <a:bodyPr spcFirstLastPara="1" wrap="square" lIns="90000" tIns="90000" rIns="90000" bIns="900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228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719999" y="1100617"/>
            <a:ext cx="1147200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Bilder">
  <p:cSld name="zwei Bilder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>
            <a:spLocks noGrp="1"/>
          </p:cNvSpPr>
          <p:nvPr>
            <p:ph type="pic" idx="2"/>
          </p:nvPr>
        </p:nvSpPr>
        <p:spPr>
          <a:xfrm>
            <a:off x="6277800" y="1674000"/>
            <a:ext cx="5194800" cy="46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77" name="Google Shape;177;p18"/>
          <p:cNvSpPr txBox="1">
            <a:spLocks noGrp="1"/>
          </p:cNvSpPr>
          <p:nvPr>
            <p:ph type="title"/>
          </p:nvPr>
        </p:nvSpPr>
        <p:spPr>
          <a:xfrm>
            <a:off x="719400" y="0"/>
            <a:ext cx="107532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8"/>
          <p:cNvSpPr>
            <a:spLocks noGrp="1"/>
          </p:cNvSpPr>
          <p:nvPr>
            <p:ph type="pic" idx="3"/>
          </p:nvPr>
        </p:nvSpPr>
        <p:spPr>
          <a:xfrm>
            <a:off x="719998" y="1674000"/>
            <a:ext cx="5196001" cy="46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79" name="Google Shape;179;p18"/>
          <p:cNvSpPr txBox="1">
            <a:spLocks noGrp="1"/>
          </p:cNvSpPr>
          <p:nvPr>
            <p:ph type="subTitle" idx="1"/>
          </p:nvPr>
        </p:nvSpPr>
        <p:spPr>
          <a:xfrm>
            <a:off x="719400" y="1181818"/>
            <a:ext cx="10753200" cy="36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0" name="Google Shape;180;p18"/>
          <p:cNvSpPr txBox="1">
            <a:spLocks noGrp="1"/>
          </p:cNvSpPr>
          <p:nvPr>
            <p:ph type="dt" idx="10"/>
          </p:nvPr>
        </p:nvSpPr>
        <p:spPr>
          <a:xfrm>
            <a:off x="1005443" y="6500393"/>
            <a:ext cx="806400" cy="21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8"/>
          <p:cNvSpPr txBox="1">
            <a:spLocks noGrp="1"/>
          </p:cNvSpPr>
          <p:nvPr>
            <p:ph type="ftr" idx="11"/>
          </p:nvPr>
        </p:nvSpPr>
        <p:spPr>
          <a:xfrm>
            <a:off x="1785866" y="6500393"/>
            <a:ext cx="7296537" cy="21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8"/>
          <p:cNvSpPr txBox="1">
            <a:spLocks noGrp="1"/>
          </p:cNvSpPr>
          <p:nvPr>
            <p:ph type="sldNum" idx="12"/>
          </p:nvPr>
        </p:nvSpPr>
        <p:spPr>
          <a:xfrm>
            <a:off x="720001" y="6500393"/>
            <a:ext cx="319318" cy="21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cxnSp>
        <p:nvCxnSpPr>
          <p:cNvPr id="183" name="Google Shape;183;p18"/>
          <p:cNvCxnSpPr/>
          <p:nvPr/>
        </p:nvCxnSpPr>
        <p:spPr>
          <a:xfrm>
            <a:off x="719999" y="1100617"/>
            <a:ext cx="1147200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Inhalte quer">
  <p:cSld name="4 Inhalte quer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>
            <a:spLocks noGrp="1"/>
          </p:cNvSpPr>
          <p:nvPr>
            <p:ph type="title"/>
          </p:nvPr>
        </p:nvSpPr>
        <p:spPr>
          <a:xfrm>
            <a:off x="719400" y="0"/>
            <a:ext cx="10753200" cy="1017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1"/>
          <p:cNvSpPr txBox="1">
            <a:spLocks noGrp="1"/>
          </p:cNvSpPr>
          <p:nvPr>
            <p:ph type="body" idx="1"/>
          </p:nvPr>
        </p:nvSpPr>
        <p:spPr>
          <a:xfrm>
            <a:off x="719999" y="1674000"/>
            <a:ext cx="5196600" cy="21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228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2" name="Google Shape;192;p21"/>
          <p:cNvSpPr txBox="1">
            <a:spLocks noGrp="1"/>
          </p:cNvSpPr>
          <p:nvPr>
            <p:ph type="subTitle" idx="2"/>
          </p:nvPr>
        </p:nvSpPr>
        <p:spPr>
          <a:xfrm>
            <a:off x="719400" y="1181818"/>
            <a:ext cx="10753200" cy="36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3" name="Google Shape;193;p21"/>
          <p:cNvSpPr txBox="1">
            <a:spLocks noGrp="1"/>
          </p:cNvSpPr>
          <p:nvPr>
            <p:ph type="dt" idx="10"/>
          </p:nvPr>
        </p:nvSpPr>
        <p:spPr>
          <a:xfrm>
            <a:off x="1005443" y="6500393"/>
            <a:ext cx="806400" cy="21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1"/>
          <p:cNvSpPr txBox="1">
            <a:spLocks noGrp="1"/>
          </p:cNvSpPr>
          <p:nvPr>
            <p:ph type="ftr" idx="11"/>
          </p:nvPr>
        </p:nvSpPr>
        <p:spPr>
          <a:xfrm>
            <a:off x="1785866" y="6500393"/>
            <a:ext cx="7296537" cy="21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1"/>
          <p:cNvSpPr txBox="1">
            <a:spLocks noGrp="1"/>
          </p:cNvSpPr>
          <p:nvPr>
            <p:ph type="sldNum" idx="12"/>
          </p:nvPr>
        </p:nvSpPr>
        <p:spPr>
          <a:xfrm>
            <a:off x="720001" y="6500393"/>
            <a:ext cx="319318" cy="21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cxnSp>
        <p:nvCxnSpPr>
          <p:cNvPr id="196" name="Google Shape;196;p21"/>
          <p:cNvCxnSpPr/>
          <p:nvPr/>
        </p:nvCxnSpPr>
        <p:spPr>
          <a:xfrm>
            <a:off x="719999" y="1100617"/>
            <a:ext cx="1147200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7" name="Google Shape;197;p21"/>
          <p:cNvSpPr txBox="1">
            <a:spLocks noGrp="1"/>
          </p:cNvSpPr>
          <p:nvPr>
            <p:ph type="body" idx="3"/>
          </p:nvPr>
        </p:nvSpPr>
        <p:spPr>
          <a:xfrm>
            <a:off x="6276599" y="1674000"/>
            <a:ext cx="5196600" cy="21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228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21"/>
          <p:cNvSpPr txBox="1">
            <a:spLocks noGrp="1"/>
          </p:cNvSpPr>
          <p:nvPr>
            <p:ph type="body" idx="4"/>
          </p:nvPr>
        </p:nvSpPr>
        <p:spPr>
          <a:xfrm>
            <a:off x="719999" y="4176000"/>
            <a:ext cx="5196600" cy="21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228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9" name="Google Shape;199;p21"/>
          <p:cNvSpPr txBox="1">
            <a:spLocks noGrp="1"/>
          </p:cNvSpPr>
          <p:nvPr>
            <p:ph type="body" idx="5"/>
          </p:nvPr>
        </p:nvSpPr>
        <p:spPr>
          <a:xfrm>
            <a:off x="6276599" y="4176000"/>
            <a:ext cx="5196600" cy="21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228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/2 Inhalt + 3 Bilder">
  <p:cSld name="1/2 Inhalt + 3 Bilder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>
            <a:spLocks noGrp="1"/>
          </p:cNvSpPr>
          <p:nvPr>
            <p:ph type="title"/>
          </p:nvPr>
        </p:nvSpPr>
        <p:spPr>
          <a:xfrm>
            <a:off x="719400" y="0"/>
            <a:ext cx="107532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2"/>
          <p:cNvSpPr txBox="1">
            <a:spLocks noGrp="1"/>
          </p:cNvSpPr>
          <p:nvPr>
            <p:ph type="body" idx="1"/>
          </p:nvPr>
        </p:nvSpPr>
        <p:spPr>
          <a:xfrm>
            <a:off x="719998" y="1674000"/>
            <a:ext cx="5196001" cy="46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228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3" name="Google Shape;203;p22"/>
          <p:cNvSpPr>
            <a:spLocks noGrp="1"/>
          </p:cNvSpPr>
          <p:nvPr>
            <p:ph type="pic" idx="2"/>
          </p:nvPr>
        </p:nvSpPr>
        <p:spPr>
          <a:xfrm>
            <a:off x="6277801" y="1674000"/>
            <a:ext cx="2507101" cy="22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204" name="Google Shape;204;p22"/>
          <p:cNvSpPr txBox="1">
            <a:spLocks noGrp="1"/>
          </p:cNvSpPr>
          <p:nvPr>
            <p:ph type="subTitle" idx="3"/>
          </p:nvPr>
        </p:nvSpPr>
        <p:spPr>
          <a:xfrm>
            <a:off x="719400" y="1181818"/>
            <a:ext cx="10753200" cy="36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5" name="Google Shape;205;p22"/>
          <p:cNvSpPr>
            <a:spLocks noGrp="1"/>
          </p:cNvSpPr>
          <p:nvPr>
            <p:ph type="pic" idx="4"/>
          </p:nvPr>
        </p:nvSpPr>
        <p:spPr>
          <a:xfrm>
            <a:off x="6277800" y="4086000"/>
            <a:ext cx="5194800" cy="22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206" name="Google Shape;206;p22"/>
          <p:cNvSpPr txBox="1">
            <a:spLocks noGrp="1"/>
          </p:cNvSpPr>
          <p:nvPr>
            <p:ph type="dt" idx="10"/>
          </p:nvPr>
        </p:nvSpPr>
        <p:spPr>
          <a:xfrm>
            <a:off x="1005443" y="6500393"/>
            <a:ext cx="806400" cy="21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2"/>
          <p:cNvSpPr txBox="1">
            <a:spLocks noGrp="1"/>
          </p:cNvSpPr>
          <p:nvPr>
            <p:ph type="ftr" idx="11"/>
          </p:nvPr>
        </p:nvSpPr>
        <p:spPr>
          <a:xfrm>
            <a:off x="1785866" y="6500393"/>
            <a:ext cx="7296537" cy="21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22"/>
          <p:cNvSpPr txBox="1">
            <a:spLocks noGrp="1"/>
          </p:cNvSpPr>
          <p:nvPr>
            <p:ph type="sldNum" idx="12"/>
          </p:nvPr>
        </p:nvSpPr>
        <p:spPr>
          <a:xfrm>
            <a:off x="720001" y="6500393"/>
            <a:ext cx="319318" cy="21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cxnSp>
        <p:nvCxnSpPr>
          <p:cNvPr id="209" name="Google Shape;209;p22"/>
          <p:cNvCxnSpPr/>
          <p:nvPr/>
        </p:nvCxnSpPr>
        <p:spPr>
          <a:xfrm>
            <a:off x="719999" y="1100617"/>
            <a:ext cx="1147200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0" name="Google Shape;210;p22"/>
          <p:cNvSpPr>
            <a:spLocks noGrp="1"/>
          </p:cNvSpPr>
          <p:nvPr>
            <p:ph type="pic" idx="5"/>
          </p:nvPr>
        </p:nvSpPr>
        <p:spPr>
          <a:xfrm>
            <a:off x="8964902" y="1674000"/>
            <a:ext cx="2507101" cy="22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/2 Inhalt + 2 Bilder + Infobox hoch">
  <p:cSld name="1/2 Inhalt + 2 Bilder + Infobox hoch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>
            <a:spLocks noGrp="1"/>
          </p:cNvSpPr>
          <p:nvPr>
            <p:ph type="title"/>
          </p:nvPr>
        </p:nvSpPr>
        <p:spPr>
          <a:xfrm>
            <a:off x="719400" y="0"/>
            <a:ext cx="107532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3"/>
          <p:cNvSpPr txBox="1">
            <a:spLocks noGrp="1"/>
          </p:cNvSpPr>
          <p:nvPr>
            <p:ph type="body" idx="1"/>
          </p:nvPr>
        </p:nvSpPr>
        <p:spPr>
          <a:xfrm>
            <a:off x="719998" y="1674000"/>
            <a:ext cx="5196001" cy="46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228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4" name="Google Shape;214;p23"/>
          <p:cNvSpPr>
            <a:spLocks noGrp="1"/>
          </p:cNvSpPr>
          <p:nvPr>
            <p:ph type="pic" idx="2"/>
          </p:nvPr>
        </p:nvSpPr>
        <p:spPr>
          <a:xfrm>
            <a:off x="6277800" y="1674000"/>
            <a:ext cx="2507400" cy="22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215" name="Google Shape;215;p23"/>
          <p:cNvSpPr txBox="1">
            <a:spLocks noGrp="1"/>
          </p:cNvSpPr>
          <p:nvPr>
            <p:ph type="subTitle" idx="3"/>
          </p:nvPr>
        </p:nvSpPr>
        <p:spPr>
          <a:xfrm>
            <a:off x="719400" y="1181818"/>
            <a:ext cx="10753200" cy="36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6" name="Google Shape;216;p23"/>
          <p:cNvSpPr txBox="1">
            <a:spLocks noGrp="1"/>
          </p:cNvSpPr>
          <p:nvPr>
            <p:ph type="body" idx="4"/>
          </p:nvPr>
        </p:nvSpPr>
        <p:spPr>
          <a:xfrm>
            <a:off x="8965200" y="1674000"/>
            <a:ext cx="2507400" cy="46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44000" tIns="144000" rIns="144000" bIns="1440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>
                <a:solidFill>
                  <a:schemeClr val="lt1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−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−"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7" name="Google Shape;217;p23"/>
          <p:cNvSpPr>
            <a:spLocks noGrp="1"/>
          </p:cNvSpPr>
          <p:nvPr>
            <p:ph type="pic" idx="5"/>
          </p:nvPr>
        </p:nvSpPr>
        <p:spPr>
          <a:xfrm>
            <a:off x="6277800" y="4086000"/>
            <a:ext cx="2507400" cy="22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218" name="Google Shape;218;p23"/>
          <p:cNvSpPr txBox="1">
            <a:spLocks noGrp="1"/>
          </p:cNvSpPr>
          <p:nvPr>
            <p:ph type="dt" idx="10"/>
          </p:nvPr>
        </p:nvSpPr>
        <p:spPr>
          <a:xfrm>
            <a:off x="1005443" y="6500393"/>
            <a:ext cx="806400" cy="21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3"/>
          <p:cNvSpPr txBox="1">
            <a:spLocks noGrp="1"/>
          </p:cNvSpPr>
          <p:nvPr>
            <p:ph type="ftr" idx="11"/>
          </p:nvPr>
        </p:nvSpPr>
        <p:spPr>
          <a:xfrm>
            <a:off x="1785866" y="6500393"/>
            <a:ext cx="7296537" cy="21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3"/>
          <p:cNvSpPr txBox="1">
            <a:spLocks noGrp="1"/>
          </p:cNvSpPr>
          <p:nvPr>
            <p:ph type="sldNum" idx="12"/>
          </p:nvPr>
        </p:nvSpPr>
        <p:spPr>
          <a:xfrm>
            <a:off x="720001" y="6500393"/>
            <a:ext cx="319318" cy="21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cxnSp>
        <p:nvCxnSpPr>
          <p:cNvPr id="221" name="Google Shape;221;p23"/>
          <p:cNvCxnSpPr/>
          <p:nvPr/>
        </p:nvCxnSpPr>
        <p:spPr>
          <a:xfrm>
            <a:off x="719999" y="1100617"/>
            <a:ext cx="1147200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/2 Inhalt + 2 Bilder + Infobox quer">
  <p:cSld name="1/2 Inhalt + 2 Bilder + Infobox quer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>
            <a:spLocks noGrp="1"/>
          </p:cNvSpPr>
          <p:nvPr>
            <p:ph type="title"/>
          </p:nvPr>
        </p:nvSpPr>
        <p:spPr>
          <a:xfrm>
            <a:off x="719400" y="0"/>
            <a:ext cx="107532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4"/>
          <p:cNvSpPr txBox="1">
            <a:spLocks noGrp="1"/>
          </p:cNvSpPr>
          <p:nvPr>
            <p:ph type="body" idx="1"/>
          </p:nvPr>
        </p:nvSpPr>
        <p:spPr>
          <a:xfrm>
            <a:off x="719998" y="1674000"/>
            <a:ext cx="5196001" cy="46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228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5" name="Google Shape;225;p24"/>
          <p:cNvSpPr>
            <a:spLocks noGrp="1"/>
          </p:cNvSpPr>
          <p:nvPr>
            <p:ph type="pic" idx="2"/>
          </p:nvPr>
        </p:nvSpPr>
        <p:spPr>
          <a:xfrm>
            <a:off x="6277800" y="1674000"/>
            <a:ext cx="2507400" cy="22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226" name="Google Shape;226;p24"/>
          <p:cNvSpPr txBox="1">
            <a:spLocks noGrp="1"/>
          </p:cNvSpPr>
          <p:nvPr>
            <p:ph type="subTitle" idx="3"/>
          </p:nvPr>
        </p:nvSpPr>
        <p:spPr>
          <a:xfrm>
            <a:off x="719400" y="1181818"/>
            <a:ext cx="10753200" cy="36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7" name="Google Shape;227;p24"/>
          <p:cNvSpPr txBox="1">
            <a:spLocks noGrp="1"/>
          </p:cNvSpPr>
          <p:nvPr>
            <p:ph type="body" idx="4"/>
          </p:nvPr>
        </p:nvSpPr>
        <p:spPr>
          <a:xfrm>
            <a:off x="6277800" y="4086000"/>
            <a:ext cx="5194800" cy="223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44000" tIns="144000" rIns="144000" bIns="1440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>
                <a:solidFill>
                  <a:schemeClr val="lt1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−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−"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8" name="Google Shape;228;p24"/>
          <p:cNvSpPr>
            <a:spLocks noGrp="1"/>
          </p:cNvSpPr>
          <p:nvPr>
            <p:ph type="pic" idx="5"/>
          </p:nvPr>
        </p:nvSpPr>
        <p:spPr>
          <a:xfrm>
            <a:off x="8965200" y="1674000"/>
            <a:ext cx="2507400" cy="22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229" name="Google Shape;229;p24"/>
          <p:cNvSpPr txBox="1">
            <a:spLocks noGrp="1"/>
          </p:cNvSpPr>
          <p:nvPr>
            <p:ph type="dt" idx="10"/>
          </p:nvPr>
        </p:nvSpPr>
        <p:spPr>
          <a:xfrm>
            <a:off x="1005443" y="6500393"/>
            <a:ext cx="806400" cy="21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24"/>
          <p:cNvSpPr txBox="1">
            <a:spLocks noGrp="1"/>
          </p:cNvSpPr>
          <p:nvPr>
            <p:ph type="ftr" idx="11"/>
          </p:nvPr>
        </p:nvSpPr>
        <p:spPr>
          <a:xfrm>
            <a:off x="1785866" y="6500393"/>
            <a:ext cx="7296537" cy="21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4"/>
          <p:cNvSpPr txBox="1">
            <a:spLocks noGrp="1"/>
          </p:cNvSpPr>
          <p:nvPr>
            <p:ph type="sldNum" idx="12"/>
          </p:nvPr>
        </p:nvSpPr>
        <p:spPr>
          <a:xfrm>
            <a:off x="720001" y="6500393"/>
            <a:ext cx="319318" cy="21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cxnSp>
        <p:nvCxnSpPr>
          <p:cNvPr id="232" name="Google Shape;232;p24"/>
          <p:cNvCxnSpPr/>
          <p:nvPr/>
        </p:nvCxnSpPr>
        <p:spPr>
          <a:xfrm>
            <a:off x="719999" y="1100617"/>
            <a:ext cx="1147200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719400" y="0"/>
            <a:ext cx="10753200" cy="1017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718801" y="1674000"/>
            <a:ext cx="452077" cy="45445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228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2"/>
          </p:nvPr>
        </p:nvSpPr>
        <p:spPr>
          <a:xfrm>
            <a:off x="1388853" y="1674000"/>
            <a:ext cx="10083148" cy="454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228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3"/>
          </p:nvPr>
        </p:nvSpPr>
        <p:spPr>
          <a:xfrm>
            <a:off x="718801" y="2272506"/>
            <a:ext cx="452077" cy="45445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228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4"/>
          </p:nvPr>
        </p:nvSpPr>
        <p:spPr>
          <a:xfrm>
            <a:off x="1388853" y="2272506"/>
            <a:ext cx="10083148" cy="454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228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5"/>
          </p:nvPr>
        </p:nvSpPr>
        <p:spPr>
          <a:xfrm>
            <a:off x="718801" y="2871012"/>
            <a:ext cx="452077" cy="45445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228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6"/>
          </p:nvPr>
        </p:nvSpPr>
        <p:spPr>
          <a:xfrm>
            <a:off x="1388853" y="2871012"/>
            <a:ext cx="10083148" cy="454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228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7"/>
          </p:nvPr>
        </p:nvSpPr>
        <p:spPr>
          <a:xfrm>
            <a:off x="718801" y="3469518"/>
            <a:ext cx="452077" cy="45445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228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8"/>
          </p:nvPr>
        </p:nvSpPr>
        <p:spPr>
          <a:xfrm>
            <a:off x="1388853" y="3469518"/>
            <a:ext cx="10083148" cy="454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228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9"/>
          </p:nvPr>
        </p:nvSpPr>
        <p:spPr>
          <a:xfrm>
            <a:off x="718801" y="4068024"/>
            <a:ext cx="452077" cy="45445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228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13"/>
          </p:nvPr>
        </p:nvSpPr>
        <p:spPr>
          <a:xfrm>
            <a:off x="1388853" y="4068024"/>
            <a:ext cx="10083148" cy="454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228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14"/>
          </p:nvPr>
        </p:nvSpPr>
        <p:spPr>
          <a:xfrm>
            <a:off x="718801" y="4666530"/>
            <a:ext cx="452077" cy="45445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228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body" idx="15"/>
          </p:nvPr>
        </p:nvSpPr>
        <p:spPr>
          <a:xfrm>
            <a:off x="1388853" y="4666530"/>
            <a:ext cx="10083148" cy="454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228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16"/>
          </p:nvPr>
        </p:nvSpPr>
        <p:spPr>
          <a:xfrm>
            <a:off x="718801" y="5265036"/>
            <a:ext cx="452077" cy="45445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228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body" idx="17"/>
          </p:nvPr>
        </p:nvSpPr>
        <p:spPr>
          <a:xfrm>
            <a:off x="1388853" y="5265036"/>
            <a:ext cx="10083148" cy="454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228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body" idx="18"/>
          </p:nvPr>
        </p:nvSpPr>
        <p:spPr>
          <a:xfrm>
            <a:off x="718801" y="5863545"/>
            <a:ext cx="452077" cy="45445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228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body" idx="19"/>
          </p:nvPr>
        </p:nvSpPr>
        <p:spPr>
          <a:xfrm>
            <a:off x="1388853" y="5863545"/>
            <a:ext cx="10083148" cy="454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228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dt" idx="10"/>
          </p:nvPr>
        </p:nvSpPr>
        <p:spPr>
          <a:xfrm>
            <a:off x="1005443" y="6500393"/>
            <a:ext cx="806400" cy="21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ftr" idx="11"/>
          </p:nvPr>
        </p:nvSpPr>
        <p:spPr>
          <a:xfrm>
            <a:off x="1785866" y="6500393"/>
            <a:ext cx="7296537" cy="21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ldNum" idx="12"/>
          </p:nvPr>
        </p:nvSpPr>
        <p:spPr>
          <a:xfrm>
            <a:off x="720001" y="6500393"/>
            <a:ext cx="319318" cy="21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cxnSp>
        <p:nvCxnSpPr>
          <p:cNvPr id="53" name="Google Shape;53;p5"/>
          <p:cNvCxnSpPr/>
          <p:nvPr/>
        </p:nvCxnSpPr>
        <p:spPr>
          <a:xfrm>
            <a:off x="719999" y="1100617"/>
            <a:ext cx="1147200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oßes Bild mit Infobox">
  <p:cSld name="großes Bild mit Infobox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"/>
          <p:cNvSpPr>
            <a:spLocks noGrp="1"/>
          </p:cNvSpPr>
          <p:nvPr>
            <p:ph type="pic" idx="2"/>
          </p:nvPr>
        </p:nvSpPr>
        <p:spPr>
          <a:xfrm>
            <a:off x="718801" y="1673999"/>
            <a:ext cx="10753199" cy="46425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235" name="Google Shape;235;p25"/>
          <p:cNvSpPr txBox="1">
            <a:spLocks noGrp="1"/>
          </p:cNvSpPr>
          <p:nvPr>
            <p:ph type="title"/>
          </p:nvPr>
        </p:nvSpPr>
        <p:spPr>
          <a:xfrm>
            <a:off x="719400" y="0"/>
            <a:ext cx="10753200" cy="1017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5"/>
          <p:cNvSpPr txBox="1">
            <a:spLocks noGrp="1"/>
          </p:cNvSpPr>
          <p:nvPr>
            <p:ph type="dt" idx="10"/>
          </p:nvPr>
        </p:nvSpPr>
        <p:spPr>
          <a:xfrm>
            <a:off x="1005443" y="6500393"/>
            <a:ext cx="806400" cy="21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5"/>
          <p:cNvSpPr txBox="1">
            <a:spLocks noGrp="1"/>
          </p:cNvSpPr>
          <p:nvPr>
            <p:ph type="ftr" idx="11"/>
          </p:nvPr>
        </p:nvSpPr>
        <p:spPr>
          <a:xfrm>
            <a:off x="1785866" y="6500393"/>
            <a:ext cx="7296537" cy="21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5"/>
          <p:cNvSpPr txBox="1">
            <a:spLocks noGrp="1"/>
          </p:cNvSpPr>
          <p:nvPr>
            <p:ph type="sldNum" idx="12"/>
          </p:nvPr>
        </p:nvSpPr>
        <p:spPr>
          <a:xfrm>
            <a:off x="720001" y="6500393"/>
            <a:ext cx="319318" cy="21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239" name="Google Shape;239;p25"/>
          <p:cNvSpPr txBox="1">
            <a:spLocks noGrp="1"/>
          </p:cNvSpPr>
          <p:nvPr>
            <p:ph type="body" idx="1"/>
          </p:nvPr>
        </p:nvSpPr>
        <p:spPr>
          <a:xfrm>
            <a:off x="7995554" y="1673999"/>
            <a:ext cx="2760453" cy="3312069"/>
          </a:xfrm>
          <a:prstGeom prst="rect">
            <a:avLst/>
          </a:prstGeom>
          <a:solidFill>
            <a:schemeClr val="dk2">
              <a:alpha val="89803"/>
            </a:schemeClr>
          </a:solidFill>
          <a:ln>
            <a:noFill/>
          </a:ln>
        </p:spPr>
        <p:txBody>
          <a:bodyPr spcFirstLastPara="1" wrap="square" lIns="144000" tIns="144000" rIns="144000" bIns="1440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  <a:defRPr sz="14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−"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0" name="Google Shape;240;p25"/>
          <p:cNvSpPr txBox="1">
            <a:spLocks noGrp="1"/>
          </p:cNvSpPr>
          <p:nvPr>
            <p:ph type="subTitle" idx="3"/>
          </p:nvPr>
        </p:nvSpPr>
        <p:spPr>
          <a:xfrm>
            <a:off x="719400" y="1181818"/>
            <a:ext cx="10753200" cy="36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241" name="Google Shape;241;p25"/>
          <p:cNvCxnSpPr/>
          <p:nvPr/>
        </p:nvCxnSpPr>
        <p:spPr>
          <a:xfrm>
            <a:off x="719999" y="1100617"/>
            <a:ext cx="1147200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oßes Bild">
  <p:cSld name="großes Bild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"/>
          <p:cNvSpPr>
            <a:spLocks noGrp="1"/>
          </p:cNvSpPr>
          <p:nvPr>
            <p:ph type="pic" idx="2"/>
          </p:nvPr>
        </p:nvSpPr>
        <p:spPr>
          <a:xfrm>
            <a:off x="718801" y="1673999"/>
            <a:ext cx="10753199" cy="46425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244" name="Google Shape;244;p26"/>
          <p:cNvSpPr txBox="1">
            <a:spLocks noGrp="1"/>
          </p:cNvSpPr>
          <p:nvPr>
            <p:ph type="title"/>
          </p:nvPr>
        </p:nvSpPr>
        <p:spPr>
          <a:xfrm>
            <a:off x="719400" y="0"/>
            <a:ext cx="10753200" cy="1017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6"/>
          <p:cNvSpPr txBox="1">
            <a:spLocks noGrp="1"/>
          </p:cNvSpPr>
          <p:nvPr>
            <p:ph type="dt" idx="10"/>
          </p:nvPr>
        </p:nvSpPr>
        <p:spPr>
          <a:xfrm>
            <a:off x="1005443" y="6500393"/>
            <a:ext cx="806400" cy="21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26"/>
          <p:cNvSpPr txBox="1">
            <a:spLocks noGrp="1"/>
          </p:cNvSpPr>
          <p:nvPr>
            <p:ph type="ftr" idx="11"/>
          </p:nvPr>
        </p:nvSpPr>
        <p:spPr>
          <a:xfrm>
            <a:off x="1785866" y="6500393"/>
            <a:ext cx="7296537" cy="21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26"/>
          <p:cNvSpPr txBox="1">
            <a:spLocks noGrp="1"/>
          </p:cNvSpPr>
          <p:nvPr>
            <p:ph type="sldNum" idx="12"/>
          </p:nvPr>
        </p:nvSpPr>
        <p:spPr>
          <a:xfrm>
            <a:off x="720001" y="6500393"/>
            <a:ext cx="319318" cy="21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248" name="Google Shape;248;p26"/>
          <p:cNvSpPr txBox="1">
            <a:spLocks noGrp="1"/>
          </p:cNvSpPr>
          <p:nvPr>
            <p:ph type="subTitle" idx="1"/>
          </p:nvPr>
        </p:nvSpPr>
        <p:spPr>
          <a:xfrm>
            <a:off x="719400" y="1181818"/>
            <a:ext cx="10753200" cy="36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249" name="Google Shape;249;p26"/>
          <p:cNvCxnSpPr/>
          <p:nvPr/>
        </p:nvCxnSpPr>
        <p:spPr>
          <a:xfrm>
            <a:off x="719999" y="1100617"/>
            <a:ext cx="1147200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Bilder und 1 Infobox">
  <p:cSld name="5 Bilder und 1 Infobox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7"/>
          <p:cNvSpPr>
            <a:spLocks noGrp="1"/>
          </p:cNvSpPr>
          <p:nvPr>
            <p:ph type="pic" idx="2"/>
          </p:nvPr>
        </p:nvSpPr>
        <p:spPr>
          <a:xfrm>
            <a:off x="719999" y="1673999"/>
            <a:ext cx="2552999" cy="223129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252" name="Google Shape;252;p27"/>
          <p:cNvSpPr>
            <a:spLocks noGrp="1"/>
          </p:cNvSpPr>
          <p:nvPr>
            <p:ph type="pic" idx="3"/>
          </p:nvPr>
        </p:nvSpPr>
        <p:spPr>
          <a:xfrm>
            <a:off x="6186000" y="1673999"/>
            <a:ext cx="5286000" cy="22312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253" name="Google Shape;253;p27"/>
          <p:cNvSpPr>
            <a:spLocks noGrp="1"/>
          </p:cNvSpPr>
          <p:nvPr>
            <p:ph type="pic" idx="4"/>
          </p:nvPr>
        </p:nvSpPr>
        <p:spPr>
          <a:xfrm>
            <a:off x="3453000" y="1673999"/>
            <a:ext cx="2552999" cy="223129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254" name="Google Shape;254;p27"/>
          <p:cNvSpPr>
            <a:spLocks noGrp="1"/>
          </p:cNvSpPr>
          <p:nvPr>
            <p:ph type="pic" idx="5"/>
          </p:nvPr>
        </p:nvSpPr>
        <p:spPr>
          <a:xfrm>
            <a:off x="719999" y="4085290"/>
            <a:ext cx="3919499" cy="223129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255" name="Google Shape;255;p27"/>
          <p:cNvSpPr>
            <a:spLocks noGrp="1"/>
          </p:cNvSpPr>
          <p:nvPr>
            <p:ph type="pic" idx="6"/>
          </p:nvPr>
        </p:nvSpPr>
        <p:spPr>
          <a:xfrm>
            <a:off x="4819499" y="4085291"/>
            <a:ext cx="3919499" cy="223129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256" name="Google Shape;256;p27"/>
          <p:cNvSpPr txBox="1">
            <a:spLocks noGrp="1"/>
          </p:cNvSpPr>
          <p:nvPr>
            <p:ph type="body" idx="1"/>
          </p:nvPr>
        </p:nvSpPr>
        <p:spPr>
          <a:xfrm>
            <a:off x="8919000" y="4085291"/>
            <a:ext cx="2552999" cy="22312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44000" tIns="144000" rIns="144000" bIns="1440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7" name="Google Shape;257;p27"/>
          <p:cNvSpPr txBox="1">
            <a:spLocks noGrp="1"/>
          </p:cNvSpPr>
          <p:nvPr>
            <p:ph type="title"/>
          </p:nvPr>
        </p:nvSpPr>
        <p:spPr>
          <a:xfrm>
            <a:off x="719400" y="0"/>
            <a:ext cx="10753200" cy="1017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7"/>
          <p:cNvSpPr txBox="1">
            <a:spLocks noGrp="1"/>
          </p:cNvSpPr>
          <p:nvPr>
            <p:ph type="dt" idx="10"/>
          </p:nvPr>
        </p:nvSpPr>
        <p:spPr>
          <a:xfrm>
            <a:off x="1005443" y="6500393"/>
            <a:ext cx="806400" cy="21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7"/>
          <p:cNvSpPr txBox="1">
            <a:spLocks noGrp="1"/>
          </p:cNvSpPr>
          <p:nvPr>
            <p:ph type="ftr" idx="11"/>
          </p:nvPr>
        </p:nvSpPr>
        <p:spPr>
          <a:xfrm>
            <a:off x="1785866" y="6500393"/>
            <a:ext cx="7296537" cy="21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27"/>
          <p:cNvSpPr txBox="1">
            <a:spLocks noGrp="1"/>
          </p:cNvSpPr>
          <p:nvPr>
            <p:ph type="sldNum" idx="12"/>
          </p:nvPr>
        </p:nvSpPr>
        <p:spPr>
          <a:xfrm>
            <a:off x="720001" y="6500393"/>
            <a:ext cx="319318" cy="21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261" name="Google Shape;261;p27"/>
          <p:cNvSpPr txBox="1">
            <a:spLocks noGrp="1"/>
          </p:cNvSpPr>
          <p:nvPr>
            <p:ph type="subTitle" idx="7"/>
          </p:nvPr>
        </p:nvSpPr>
        <p:spPr>
          <a:xfrm>
            <a:off x="719400" y="1181818"/>
            <a:ext cx="10753200" cy="36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262" name="Google Shape;262;p27"/>
          <p:cNvCxnSpPr/>
          <p:nvPr/>
        </p:nvCxnSpPr>
        <p:spPr>
          <a:xfrm>
            <a:off x="719999" y="1100617"/>
            <a:ext cx="1147200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Texte mit je 1 Bild versetzt">
  <p:cSld name="4 Texte mit je 1 Bild versetzt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8"/>
          <p:cNvSpPr txBox="1">
            <a:spLocks noGrp="1"/>
          </p:cNvSpPr>
          <p:nvPr>
            <p:ph type="body" idx="1"/>
          </p:nvPr>
        </p:nvSpPr>
        <p:spPr>
          <a:xfrm>
            <a:off x="719999" y="1674000"/>
            <a:ext cx="2553300" cy="22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396000" tIns="144000" rIns="90000" bIns="360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5" name="Google Shape;265;p28"/>
          <p:cNvSpPr>
            <a:spLocks noGrp="1"/>
          </p:cNvSpPr>
          <p:nvPr>
            <p:ph type="pic" idx="2"/>
          </p:nvPr>
        </p:nvSpPr>
        <p:spPr>
          <a:xfrm>
            <a:off x="3453299" y="1674000"/>
            <a:ext cx="2553300" cy="2232000"/>
          </a:xfrm>
          <a:prstGeom prst="rect">
            <a:avLst/>
          </a:prstGeom>
          <a:noFill/>
          <a:ln>
            <a:noFill/>
          </a:ln>
        </p:spPr>
      </p:sp>
      <p:sp>
        <p:nvSpPr>
          <p:cNvPr id="266" name="Google Shape;266;p28"/>
          <p:cNvSpPr txBox="1">
            <a:spLocks noGrp="1"/>
          </p:cNvSpPr>
          <p:nvPr>
            <p:ph type="body" idx="3"/>
          </p:nvPr>
        </p:nvSpPr>
        <p:spPr>
          <a:xfrm>
            <a:off x="6186599" y="1674000"/>
            <a:ext cx="2553300" cy="22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396000" tIns="144000" rIns="90000" bIns="360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7" name="Google Shape;267;p28"/>
          <p:cNvSpPr>
            <a:spLocks noGrp="1"/>
          </p:cNvSpPr>
          <p:nvPr>
            <p:ph type="pic" idx="4"/>
          </p:nvPr>
        </p:nvSpPr>
        <p:spPr>
          <a:xfrm>
            <a:off x="8919899" y="1674000"/>
            <a:ext cx="2553300" cy="2232000"/>
          </a:xfrm>
          <a:prstGeom prst="rect">
            <a:avLst/>
          </a:prstGeom>
          <a:noFill/>
          <a:ln>
            <a:noFill/>
          </a:ln>
        </p:spPr>
      </p:sp>
      <p:sp>
        <p:nvSpPr>
          <p:cNvPr id="268" name="Google Shape;268;p28"/>
          <p:cNvSpPr>
            <a:spLocks noGrp="1"/>
          </p:cNvSpPr>
          <p:nvPr>
            <p:ph type="pic" idx="5"/>
          </p:nvPr>
        </p:nvSpPr>
        <p:spPr>
          <a:xfrm>
            <a:off x="719999" y="4086000"/>
            <a:ext cx="2553300" cy="2232000"/>
          </a:xfrm>
          <a:prstGeom prst="rect">
            <a:avLst/>
          </a:prstGeom>
          <a:noFill/>
          <a:ln>
            <a:noFill/>
          </a:ln>
        </p:spPr>
      </p:sp>
      <p:sp>
        <p:nvSpPr>
          <p:cNvPr id="269" name="Google Shape;269;p28"/>
          <p:cNvSpPr txBox="1">
            <a:spLocks noGrp="1"/>
          </p:cNvSpPr>
          <p:nvPr>
            <p:ph type="body" idx="6"/>
          </p:nvPr>
        </p:nvSpPr>
        <p:spPr>
          <a:xfrm>
            <a:off x="3453299" y="4086000"/>
            <a:ext cx="2553300" cy="22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396000" tIns="144000" rIns="90000" bIns="360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0" name="Google Shape;270;p28"/>
          <p:cNvSpPr>
            <a:spLocks noGrp="1"/>
          </p:cNvSpPr>
          <p:nvPr>
            <p:ph type="pic" idx="7"/>
          </p:nvPr>
        </p:nvSpPr>
        <p:spPr>
          <a:xfrm>
            <a:off x="6186599" y="4086000"/>
            <a:ext cx="2553300" cy="2232000"/>
          </a:xfrm>
          <a:prstGeom prst="rect">
            <a:avLst/>
          </a:prstGeom>
          <a:noFill/>
          <a:ln>
            <a:noFill/>
          </a:ln>
        </p:spPr>
      </p:sp>
      <p:sp>
        <p:nvSpPr>
          <p:cNvPr id="271" name="Google Shape;271;p28"/>
          <p:cNvSpPr txBox="1">
            <a:spLocks noGrp="1"/>
          </p:cNvSpPr>
          <p:nvPr>
            <p:ph type="body" idx="8"/>
          </p:nvPr>
        </p:nvSpPr>
        <p:spPr>
          <a:xfrm>
            <a:off x="8919899" y="4086000"/>
            <a:ext cx="2553300" cy="22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396000" tIns="144000" rIns="90000" bIns="360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2" name="Google Shape;272;p28"/>
          <p:cNvSpPr txBox="1">
            <a:spLocks noGrp="1"/>
          </p:cNvSpPr>
          <p:nvPr>
            <p:ph type="body" idx="9"/>
          </p:nvPr>
        </p:nvSpPr>
        <p:spPr>
          <a:xfrm>
            <a:off x="719998" y="1674000"/>
            <a:ext cx="288000" cy="28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228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3" name="Google Shape;273;p28"/>
          <p:cNvSpPr txBox="1">
            <a:spLocks noGrp="1"/>
          </p:cNvSpPr>
          <p:nvPr>
            <p:ph type="body" idx="13"/>
          </p:nvPr>
        </p:nvSpPr>
        <p:spPr>
          <a:xfrm>
            <a:off x="3453299" y="4086000"/>
            <a:ext cx="288000" cy="28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228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4" name="Google Shape;274;p28"/>
          <p:cNvSpPr txBox="1">
            <a:spLocks noGrp="1"/>
          </p:cNvSpPr>
          <p:nvPr>
            <p:ph type="body" idx="14"/>
          </p:nvPr>
        </p:nvSpPr>
        <p:spPr>
          <a:xfrm>
            <a:off x="6186599" y="1674000"/>
            <a:ext cx="288000" cy="28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228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5" name="Google Shape;275;p28"/>
          <p:cNvSpPr txBox="1">
            <a:spLocks noGrp="1"/>
          </p:cNvSpPr>
          <p:nvPr>
            <p:ph type="body" idx="15"/>
          </p:nvPr>
        </p:nvSpPr>
        <p:spPr>
          <a:xfrm>
            <a:off x="8919899" y="4086000"/>
            <a:ext cx="288000" cy="28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228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6" name="Google Shape;276;p28"/>
          <p:cNvSpPr txBox="1">
            <a:spLocks noGrp="1"/>
          </p:cNvSpPr>
          <p:nvPr>
            <p:ph type="title"/>
          </p:nvPr>
        </p:nvSpPr>
        <p:spPr>
          <a:xfrm>
            <a:off x="719400" y="0"/>
            <a:ext cx="10753200" cy="1017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28"/>
          <p:cNvSpPr txBox="1">
            <a:spLocks noGrp="1"/>
          </p:cNvSpPr>
          <p:nvPr>
            <p:ph type="dt" idx="10"/>
          </p:nvPr>
        </p:nvSpPr>
        <p:spPr>
          <a:xfrm>
            <a:off x="1005443" y="6500393"/>
            <a:ext cx="806400" cy="21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28"/>
          <p:cNvSpPr txBox="1">
            <a:spLocks noGrp="1"/>
          </p:cNvSpPr>
          <p:nvPr>
            <p:ph type="ftr" idx="11"/>
          </p:nvPr>
        </p:nvSpPr>
        <p:spPr>
          <a:xfrm>
            <a:off x="1785866" y="6500393"/>
            <a:ext cx="7296537" cy="21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28"/>
          <p:cNvSpPr txBox="1">
            <a:spLocks noGrp="1"/>
          </p:cNvSpPr>
          <p:nvPr>
            <p:ph type="sldNum" idx="12"/>
          </p:nvPr>
        </p:nvSpPr>
        <p:spPr>
          <a:xfrm>
            <a:off x="720001" y="6500393"/>
            <a:ext cx="319318" cy="21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280" name="Google Shape;280;p28"/>
          <p:cNvSpPr txBox="1">
            <a:spLocks noGrp="1"/>
          </p:cNvSpPr>
          <p:nvPr>
            <p:ph type="subTitle" idx="16"/>
          </p:nvPr>
        </p:nvSpPr>
        <p:spPr>
          <a:xfrm>
            <a:off x="719400" y="1181818"/>
            <a:ext cx="10753200" cy="36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281" name="Google Shape;281;p28"/>
          <p:cNvCxnSpPr/>
          <p:nvPr/>
        </p:nvCxnSpPr>
        <p:spPr>
          <a:xfrm>
            <a:off x="719999" y="1100617"/>
            <a:ext cx="1147200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Texte mit je 1 Bild">
  <p:cSld name="4 Texte mit je 1 Bild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9"/>
          <p:cNvSpPr txBox="1">
            <a:spLocks noGrp="1"/>
          </p:cNvSpPr>
          <p:nvPr>
            <p:ph type="body" idx="1"/>
          </p:nvPr>
        </p:nvSpPr>
        <p:spPr>
          <a:xfrm>
            <a:off x="719999" y="1674000"/>
            <a:ext cx="2553300" cy="22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396000" tIns="144000" rIns="90000" bIns="360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4" name="Google Shape;284;p29"/>
          <p:cNvSpPr>
            <a:spLocks noGrp="1"/>
          </p:cNvSpPr>
          <p:nvPr>
            <p:ph type="pic" idx="2"/>
          </p:nvPr>
        </p:nvSpPr>
        <p:spPr>
          <a:xfrm>
            <a:off x="3453299" y="1674000"/>
            <a:ext cx="2553300" cy="2232000"/>
          </a:xfrm>
          <a:prstGeom prst="rect">
            <a:avLst/>
          </a:prstGeom>
          <a:noFill/>
          <a:ln>
            <a:noFill/>
          </a:ln>
        </p:spPr>
      </p:sp>
      <p:sp>
        <p:nvSpPr>
          <p:cNvPr id="285" name="Google Shape;285;p29"/>
          <p:cNvSpPr txBox="1">
            <a:spLocks noGrp="1"/>
          </p:cNvSpPr>
          <p:nvPr>
            <p:ph type="body" idx="3"/>
          </p:nvPr>
        </p:nvSpPr>
        <p:spPr>
          <a:xfrm>
            <a:off x="6186599" y="1674000"/>
            <a:ext cx="2553300" cy="22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396000" tIns="144000" rIns="90000" bIns="360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6" name="Google Shape;286;p29"/>
          <p:cNvSpPr>
            <a:spLocks noGrp="1"/>
          </p:cNvSpPr>
          <p:nvPr>
            <p:ph type="pic" idx="4"/>
          </p:nvPr>
        </p:nvSpPr>
        <p:spPr>
          <a:xfrm>
            <a:off x="8919899" y="1674000"/>
            <a:ext cx="2553300" cy="2232000"/>
          </a:xfrm>
          <a:prstGeom prst="rect">
            <a:avLst/>
          </a:prstGeom>
          <a:noFill/>
          <a:ln>
            <a:noFill/>
          </a:ln>
        </p:spPr>
      </p:sp>
      <p:sp>
        <p:nvSpPr>
          <p:cNvPr id="287" name="Google Shape;287;p29"/>
          <p:cNvSpPr txBox="1">
            <a:spLocks noGrp="1"/>
          </p:cNvSpPr>
          <p:nvPr>
            <p:ph type="body" idx="5"/>
          </p:nvPr>
        </p:nvSpPr>
        <p:spPr>
          <a:xfrm>
            <a:off x="719999" y="4086000"/>
            <a:ext cx="2553300" cy="22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396000" tIns="144000" rIns="90000" bIns="360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8" name="Google Shape;288;p29"/>
          <p:cNvSpPr>
            <a:spLocks noGrp="1"/>
          </p:cNvSpPr>
          <p:nvPr>
            <p:ph type="pic" idx="6"/>
          </p:nvPr>
        </p:nvSpPr>
        <p:spPr>
          <a:xfrm>
            <a:off x="3453299" y="4086000"/>
            <a:ext cx="2553300" cy="2232000"/>
          </a:xfrm>
          <a:prstGeom prst="rect">
            <a:avLst/>
          </a:prstGeom>
          <a:noFill/>
          <a:ln>
            <a:noFill/>
          </a:ln>
        </p:spPr>
      </p:sp>
      <p:sp>
        <p:nvSpPr>
          <p:cNvPr id="289" name="Google Shape;289;p29"/>
          <p:cNvSpPr txBox="1">
            <a:spLocks noGrp="1"/>
          </p:cNvSpPr>
          <p:nvPr>
            <p:ph type="body" idx="7"/>
          </p:nvPr>
        </p:nvSpPr>
        <p:spPr>
          <a:xfrm>
            <a:off x="6186599" y="4086000"/>
            <a:ext cx="2553300" cy="22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396000" tIns="144000" rIns="90000" bIns="360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0" name="Google Shape;290;p29"/>
          <p:cNvSpPr>
            <a:spLocks noGrp="1"/>
          </p:cNvSpPr>
          <p:nvPr>
            <p:ph type="pic" idx="8"/>
          </p:nvPr>
        </p:nvSpPr>
        <p:spPr>
          <a:xfrm>
            <a:off x="8919899" y="4085999"/>
            <a:ext cx="2553300" cy="2232000"/>
          </a:xfrm>
          <a:prstGeom prst="rect">
            <a:avLst/>
          </a:prstGeom>
          <a:noFill/>
          <a:ln>
            <a:noFill/>
          </a:ln>
        </p:spPr>
      </p:sp>
      <p:sp>
        <p:nvSpPr>
          <p:cNvPr id="291" name="Google Shape;291;p29"/>
          <p:cNvSpPr txBox="1">
            <a:spLocks noGrp="1"/>
          </p:cNvSpPr>
          <p:nvPr>
            <p:ph type="body" idx="9"/>
          </p:nvPr>
        </p:nvSpPr>
        <p:spPr>
          <a:xfrm>
            <a:off x="719998" y="1674000"/>
            <a:ext cx="288000" cy="28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228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2" name="Google Shape;292;p29"/>
          <p:cNvSpPr txBox="1">
            <a:spLocks noGrp="1"/>
          </p:cNvSpPr>
          <p:nvPr>
            <p:ph type="body" idx="13"/>
          </p:nvPr>
        </p:nvSpPr>
        <p:spPr>
          <a:xfrm>
            <a:off x="719999" y="4086000"/>
            <a:ext cx="288000" cy="28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228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3" name="Google Shape;293;p29"/>
          <p:cNvSpPr txBox="1">
            <a:spLocks noGrp="1"/>
          </p:cNvSpPr>
          <p:nvPr>
            <p:ph type="body" idx="14"/>
          </p:nvPr>
        </p:nvSpPr>
        <p:spPr>
          <a:xfrm>
            <a:off x="6186599" y="1674000"/>
            <a:ext cx="288000" cy="28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228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4" name="Google Shape;294;p29"/>
          <p:cNvSpPr txBox="1">
            <a:spLocks noGrp="1"/>
          </p:cNvSpPr>
          <p:nvPr>
            <p:ph type="body" idx="15"/>
          </p:nvPr>
        </p:nvSpPr>
        <p:spPr>
          <a:xfrm>
            <a:off x="6186599" y="4086000"/>
            <a:ext cx="288000" cy="28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228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5" name="Google Shape;295;p29"/>
          <p:cNvSpPr txBox="1">
            <a:spLocks noGrp="1"/>
          </p:cNvSpPr>
          <p:nvPr>
            <p:ph type="title"/>
          </p:nvPr>
        </p:nvSpPr>
        <p:spPr>
          <a:xfrm>
            <a:off x="719400" y="0"/>
            <a:ext cx="10753200" cy="1017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9"/>
          <p:cNvSpPr txBox="1">
            <a:spLocks noGrp="1"/>
          </p:cNvSpPr>
          <p:nvPr>
            <p:ph type="dt" idx="10"/>
          </p:nvPr>
        </p:nvSpPr>
        <p:spPr>
          <a:xfrm>
            <a:off x="1005443" y="6500393"/>
            <a:ext cx="806400" cy="21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9"/>
          <p:cNvSpPr txBox="1">
            <a:spLocks noGrp="1"/>
          </p:cNvSpPr>
          <p:nvPr>
            <p:ph type="ftr" idx="11"/>
          </p:nvPr>
        </p:nvSpPr>
        <p:spPr>
          <a:xfrm>
            <a:off x="1785866" y="6500393"/>
            <a:ext cx="7296537" cy="21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29"/>
          <p:cNvSpPr txBox="1">
            <a:spLocks noGrp="1"/>
          </p:cNvSpPr>
          <p:nvPr>
            <p:ph type="sldNum" idx="12"/>
          </p:nvPr>
        </p:nvSpPr>
        <p:spPr>
          <a:xfrm>
            <a:off x="720001" y="6500393"/>
            <a:ext cx="319318" cy="21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299" name="Google Shape;299;p29"/>
          <p:cNvSpPr txBox="1">
            <a:spLocks noGrp="1"/>
          </p:cNvSpPr>
          <p:nvPr>
            <p:ph type="subTitle" idx="16"/>
          </p:nvPr>
        </p:nvSpPr>
        <p:spPr>
          <a:xfrm>
            <a:off x="719400" y="1181818"/>
            <a:ext cx="10753200" cy="36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300" name="Google Shape;300;p29"/>
          <p:cNvCxnSpPr/>
          <p:nvPr/>
        </p:nvCxnSpPr>
        <p:spPr>
          <a:xfrm>
            <a:off x="719999" y="1100617"/>
            <a:ext cx="1147200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rei Bilder">
  <p:cSld name="drei Bilder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0"/>
          <p:cNvSpPr>
            <a:spLocks noGrp="1"/>
          </p:cNvSpPr>
          <p:nvPr>
            <p:ph type="pic" idx="2"/>
          </p:nvPr>
        </p:nvSpPr>
        <p:spPr>
          <a:xfrm>
            <a:off x="5118903" y="2347394"/>
            <a:ext cx="6354297" cy="39706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303" name="Google Shape;303;p30"/>
          <p:cNvSpPr>
            <a:spLocks noGrp="1"/>
          </p:cNvSpPr>
          <p:nvPr>
            <p:ph type="pic" idx="3"/>
          </p:nvPr>
        </p:nvSpPr>
        <p:spPr>
          <a:xfrm>
            <a:off x="7355202" y="1674000"/>
            <a:ext cx="4117998" cy="21822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304" name="Google Shape;304;p30"/>
          <p:cNvSpPr>
            <a:spLocks noGrp="1"/>
          </p:cNvSpPr>
          <p:nvPr>
            <p:ph type="pic" idx="4"/>
          </p:nvPr>
        </p:nvSpPr>
        <p:spPr>
          <a:xfrm>
            <a:off x="720000" y="1674000"/>
            <a:ext cx="7846181" cy="46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305" name="Google Shape;305;p30"/>
          <p:cNvSpPr txBox="1">
            <a:spLocks noGrp="1"/>
          </p:cNvSpPr>
          <p:nvPr>
            <p:ph type="subTitle" idx="1"/>
          </p:nvPr>
        </p:nvSpPr>
        <p:spPr>
          <a:xfrm>
            <a:off x="719400" y="1181818"/>
            <a:ext cx="10753200" cy="36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6" name="Google Shape;306;p30"/>
          <p:cNvSpPr txBox="1">
            <a:spLocks noGrp="1"/>
          </p:cNvSpPr>
          <p:nvPr>
            <p:ph type="title"/>
          </p:nvPr>
        </p:nvSpPr>
        <p:spPr>
          <a:xfrm>
            <a:off x="719400" y="0"/>
            <a:ext cx="10753200" cy="1017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30"/>
          <p:cNvSpPr txBox="1">
            <a:spLocks noGrp="1"/>
          </p:cNvSpPr>
          <p:nvPr>
            <p:ph type="dt" idx="10"/>
          </p:nvPr>
        </p:nvSpPr>
        <p:spPr>
          <a:xfrm>
            <a:off x="1005443" y="6500393"/>
            <a:ext cx="806400" cy="21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30"/>
          <p:cNvSpPr txBox="1">
            <a:spLocks noGrp="1"/>
          </p:cNvSpPr>
          <p:nvPr>
            <p:ph type="ftr" idx="11"/>
          </p:nvPr>
        </p:nvSpPr>
        <p:spPr>
          <a:xfrm>
            <a:off x="1785866" y="6500393"/>
            <a:ext cx="7296537" cy="21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30"/>
          <p:cNvSpPr txBox="1">
            <a:spLocks noGrp="1"/>
          </p:cNvSpPr>
          <p:nvPr>
            <p:ph type="sldNum" idx="12"/>
          </p:nvPr>
        </p:nvSpPr>
        <p:spPr>
          <a:xfrm>
            <a:off x="720001" y="6500393"/>
            <a:ext cx="319318" cy="21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cxnSp>
        <p:nvCxnSpPr>
          <p:cNvPr id="310" name="Google Shape;310;p30"/>
          <p:cNvCxnSpPr/>
          <p:nvPr/>
        </p:nvCxnSpPr>
        <p:spPr>
          <a:xfrm>
            <a:off x="719999" y="1100617"/>
            <a:ext cx="1147200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oßes Zitat farbige Fläche">
  <p:cSld name="großes Zitat farbige Fläche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1"/>
          <p:cNvSpPr/>
          <p:nvPr/>
        </p:nvSpPr>
        <p:spPr>
          <a:xfrm>
            <a:off x="1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0" y="0"/>
                </a:moveTo>
                <a:lnTo>
                  <a:pt x="12192000" y="0"/>
                </a:lnTo>
                <a:lnTo>
                  <a:pt x="12192000" y="6016924"/>
                </a:lnTo>
                <a:lnTo>
                  <a:pt x="12191999" y="6016924"/>
                </a:lnTo>
                <a:lnTo>
                  <a:pt x="12191999" y="6542543"/>
                </a:lnTo>
                <a:lnTo>
                  <a:pt x="11687161" y="6858000"/>
                </a:lnTo>
                <a:lnTo>
                  <a:pt x="1135092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1"/>
          <p:cNvSpPr txBox="1">
            <a:spLocks noGrp="1"/>
          </p:cNvSpPr>
          <p:nvPr>
            <p:ph type="body" idx="1"/>
          </p:nvPr>
        </p:nvSpPr>
        <p:spPr>
          <a:xfrm>
            <a:off x="720000" y="674688"/>
            <a:ext cx="7094537" cy="550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500"/>
              <a:buNone/>
              <a:defRPr sz="4500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228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rennfolie">
  <p:cSld name="1_Trennfolie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2"/>
          <p:cNvSpPr>
            <a:spLocks noGrp="1"/>
          </p:cNvSpPr>
          <p:nvPr>
            <p:ph type="pic" idx="2"/>
          </p:nvPr>
        </p:nvSpPr>
        <p:spPr>
          <a:xfrm>
            <a:off x="0" y="0"/>
            <a:ext cx="936345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316" name="Google Shape;316;p32"/>
          <p:cNvSpPr txBox="1">
            <a:spLocks noGrp="1"/>
          </p:cNvSpPr>
          <p:nvPr>
            <p:ph type="body" idx="1"/>
          </p:nvPr>
        </p:nvSpPr>
        <p:spPr>
          <a:xfrm>
            <a:off x="8660524" y="1854748"/>
            <a:ext cx="3531476" cy="309004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360000" tIns="360000" rIns="144000" bIns="3600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500"/>
              <a:buNone/>
              <a:defRPr sz="25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228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7" name="Google Shape;317;p32"/>
          <p:cNvSpPr txBox="1">
            <a:spLocks noGrp="1"/>
          </p:cNvSpPr>
          <p:nvPr>
            <p:ph type="body" idx="3"/>
          </p:nvPr>
        </p:nvSpPr>
        <p:spPr>
          <a:xfrm>
            <a:off x="5129048" y="1854748"/>
            <a:ext cx="3531476" cy="3090041"/>
          </a:xfrm>
          <a:prstGeom prst="rect">
            <a:avLst/>
          </a:prstGeom>
          <a:solidFill>
            <a:schemeClr val="dk2">
              <a:alpha val="49803"/>
            </a:schemeClr>
          </a:solidFill>
          <a:ln>
            <a:noFill/>
          </a:ln>
        </p:spPr>
        <p:txBody>
          <a:bodyPr spcFirstLastPara="1" wrap="square" lIns="0" tIns="0" rIns="0" bIns="4320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500"/>
              <a:buNone/>
              <a:defRPr sz="185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228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rennfolie Zahl-Bildplatzhalter 01">
  <p:cSld name="Trennfolie Zahl-Bildplatzhalter 01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33"/>
          <p:cNvSpPr>
            <a:spLocks noGrp="1"/>
          </p:cNvSpPr>
          <p:nvPr>
            <p:ph type="pic" idx="2"/>
          </p:nvPr>
        </p:nvSpPr>
        <p:spPr>
          <a:xfrm>
            <a:off x="6038850" y="765175"/>
            <a:ext cx="5561013" cy="532447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21" name="Google Shape;321;p33"/>
          <p:cNvSpPr txBox="1">
            <a:spLocks noGrp="1"/>
          </p:cNvSpPr>
          <p:nvPr>
            <p:ph type="body" idx="1"/>
          </p:nvPr>
        </p:nvSpPr>
        <p:spPr>
          <a:xfrm>
            <a:off x="595224" y="1767910"/>
            <a:ext cx="4372618" cy="381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228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2" name="Google Shape;322;p33"/>
          <p:cNvSpPr/>
          <p:nvPr/>
        </p:nvSpPr>
        <p:spPr>
          <a:xfrm>
            <a:off x="-4119" y="0"/>
            <a:ext cx="234778" cy="2647371"/>
          </a:xfrm>
          <a:custGeom>
            <a:avLst/>
            <a:gdLst/>
            <a:ahLst/>
            <a:cxnLst/>
            <a:rect l="l" t="t" r="r" b="b"/>
            <a:pathLst>
              <a:path w="234778" h="2647371" extrusionOk="0">
                <a:moveTo>
                  <a:pt x="234778" y="0"/>
                </a:moveTo>
                <a:lnTo>
                  <a:pt x="234778" y="2500184"/>
                </a:lnTo>
                <a:lnTo>
                  <a:pt x="0" y="2647371"/>
                </a:lnTo>
              </a:path>
            </a:pathLst>
          </a:cu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chluss-Folie">
  <p:cSld name="Schluss-Folie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4"/>
          <p:cNvSpPr txBox="1">
            <a:spLocks noGrp="1"/>
          </p:cNvSpPr>
          <p:nvPr>
            <p:ph type="body" idx="1"/>
          </p:nvPr>
        </p:nvSpPr>
        <p:spPr>
          <a:xfrm>
            <a:off x="5787935" y="4555087"/>
            <a:ext cx="3701122" cy="15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304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▪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−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−"/>
              <a:defRPr sz="1200"/>
            </a:lvl4pPr>
            <a:lvl5pPr marL="2286000" lvl="4" indent="-228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5" name="Google Shape;325;p34"/>
          <p:cNvSpPr txBox="1">
            <a:spLocks noGrp="1"/>
          </p:cNvSpPr>
          <p:nvPr>
            <p:ph type="body" idx="2"/>
          </p:nvPr>
        </p:nvSpPr>
        <p:spPr>
          <a:xfrm>
            <a:off x="719999" y="2911642"/>
            <a:ext cx="4528800" cy="1386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228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6" name="Google Shape;326;p34"/>
          <p:cNvSpPr>
            <a:spLocks noGrp="1"/>
          </p:cNvSpPr>
          <p:nvPr>
            <p:ph type="pic" idx="3"/>
          </p:nvPr>
        </p:nvSpPr>
        <p:spPr>
          <a:xfrm>
            <a:off x="2056046" y="817639"/>
            <a:ext cx="1156047" cy="625393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27" name="Google Shape;327;p34"/>
          <p:cNvSpPr>
            <a:spLocks noGrp="1"/>
          </p:cNvSpPr>
          <p:nvPr>
            <p:ph type="pic" idx="4"/>
          </p:nvPr>
        </p:nvSpPr>
        <p:spPr>
          <a:xfrm>
            <a:off x="719999" y="817639"/>
            <a:ext cx="1156047" cy="625393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28" name="Google Shape;328;p34"/>
          <p:cNvSpPr/>
          <p:nvPr/>
        </p:nvSpPr>
        <p:spPr>
          <a:xfrm>
            <a:off x="5608325" y="0"/>
            <a:ext cx="4197412" cy="4165172"/>
          </a:xfrm>
          <a:custGeom>
            <a:avLst/>
            <a:gdLst/>
            <a:ahLst/>
            <a:cxnLst/>
            <a:rect l="l" t="t" r="r" b="b"/>
            <a:pathLst>
              <a:path w="4197412" h="4165172" extrusionOk="0">
                <a:moveTo>
                  <a:pt x="0" y="0"/>
                </a:moveTo>
                <a:lnTo>
                  <a:pt x="4197412" y="0"/>
                </a:lnTo>
                <a:lnTo>
                  <a:pt x="4197412" y="3598303"/>
                </a:lnTo>
                <a:lnTo>
                  <a:pt x="4197412" y="3948901"/>
                </a:lnTo>
                <a:lnTo>
                  <a:pt x="3877523" y="4165172"/>
                </a:lnTo>
                <a:lnTo>
                  <a:pt x="3152782" y="4165172"/>
                </a:lnTo>
                <a:lnTo>
                  <a:pt x="0" y="416517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>
  <p:cSld name="Titel und Inhal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719400" y="0"/>
            <a:ext cx="10753200" cy="1017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1"/>
          </p:nvPr>
        </p:nvSpPr>
        <p:spPr>
          <a:xfrm>
            <a:off x="719999" y="1674000"/>
            <a:ext cx="10753200" cy="46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228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subTitle" idx="2"/>
          </p:nvPr>
        </p:nvSpPr>
        <p:spPr>
          <a:xfrm>
            <a:off x="719400" y="1181818"/>
            <a:ext cx="10753200" cy="36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dt" idx="10"/>
          </p:nvPr>
        </p:nvSpPr>
        <p:spPr>
          <a:xfrm>
            <a:off x="1005443" y="6500393"/>
            <a:ext cx="806400" cy="21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ftr" idx="11"/>
          </p:nvPr>
        </p:nvSpPr>
        <p:spPr>
          <a:xfrm>
            <a:off x="1785866" y="6500393"/>
            <a:ext cx="7296537" cy="21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sldNum" idx="12"/>
          </p:nvPr>
        </p:nvSpPr>
        <p:spPr>
          <a:xfrm>
            <a:off x="720001" y="6500393"/>
            <a:ext cx="319318" cy="21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cxnSp>
        <p:nvCxnSpPr>
          <p:cNvPr id="61" name="Google Shape;61;p6"/>
          <p:cNvCxnSpPr/>
          <p:nvPr/>
        </p:nvCxnSpPr>
        <p:spPr>
          <a:xfrm>
            <a:off x="719999" y="1100617"/>
            <a:ext cx="1147200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chluss-Folie_Dual-Vortrag">
  <p:cSld name="Schluss-Folie_Dual-Vortrag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5"/>
          <p:cNvSpPr/>
          <p:nvPr/>
        </p:nvSpPr>
        <p:spPr>
          <a:xfrm>
            <a:off x="5608325" y="0"/>
            <a:ext cx="4197412" cy="4165172"/>
          </a:xfrm>
          <a:custGeom>
            <a:avLst/>
            <a:gdLst/>
            <a:ahLst/>
            <a:cxnLst/>
            <a:rect l="l" t="t" r="r" b="b"/>
            <a:pathLst>
              <a:path w="4197412" h="4165172" extrusionOk="0">
                <a:moveTo>
                  <a:pt x="0" y="0"/>
                </a:moveTo>
                <a:lnTo>
                  <a:pt x="4197412" y="0"/>
                </a:lnTo>
                <a:lnTo>
                  <a:pt x="4197412" y="3598303"/>
                </a:lnTo>
                <a:lnTo>
                  <a:pt x="4197412" y="3948901"/>
                </a:lnTo>
                <a:lnTo>
                  <a:pt x="3877523" y="4165172"/>
                </a:lnTo>
                <a:lnTo>
                  <a:pt x="3152782" y="4165172"/>
                </a:lnTo>
                <a:lnTo>
                  <a:pt x="0" y="416517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5"/>
          <p:cNvSpPr txBox="1">
            <a:spLocks noGrp="1"/>
          </p:cNvSpPr>
          <p:nvPr>
            <p:ph type="body" idx="1"/>
          </p:nvPr>
        </p:nvSpPr>
        <p:spPr>
          <a:xfrm>
            <a:off x="5787935" y="4329066"/>
            <a:ext cx="2821227" cy="1052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1pPr>
            <a:lvl2pPr marL="914400" lvl="1" indent="-304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▪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−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−"/>
              <a:defRPr sz="1200"/>
            </a:lvl4pPr>
            <a:lvl5pPr marL="2286000" lvl="4" indent="-228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2" name="Google Shape;332;p35"/>
          <p:cNvSpPr txBox="1">
            <a:spLocks noGrp="1"/>
          </p:cNvSpPr>
          <p:nvPr>
            <p:ph type="body" idx="2"/>
          </p:nvPr>
        </p:nvSpPr>
        <p:spPr>
          <a:xfrm>
            <a:off x="719999" y="2911642"/>
            <a:ext cx="4528800" cy="1386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228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3" name="Google Shape;333;p35"/>
          <p:cNvSpPr>
            <a:spLocks noGrp="1"/>
          </p:cNvSpPr>
          <p:nvPr>
            <p:ph type="pic" idx="3"/>
          </p:nvPr>
        </p:nvSpPr>
        <p:spPr>
          <a:xfrm>
            <a:off x="2056046" y="817639"/>
            <a:ext cx="1156047" cy="625393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34" name="Google Shape;334;p35"/>
          <p:cNvSpPr>
            <a:spLocks noGrp="1"/>
          </p:cNvSpPr>
          <p:nvPr>
            <p:ph type="pic" idx="4"/>
          </p:nvPr>
        </p:nvSpPr>
        <p:spPr>
          <a:xfrm>
            <a:off x="719999" y="817639"/>
            <a:ext cx="1156047" cy="625393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35" name="Google Shape;335;p35"/>
          <p:cNvSpPr txBox="1">
            <a:spLocks noGrp="1"/>
          </p:cNvSpPr>
          <p:nvPr>
            <p:ph type="body" idx="5"/>
          </p:nvPr>
        </p:nvSpPr>
        <p:spPr>
          <a:xfrm>
            <a:off x="5803105" y="1920358"/>
            <a:ext cx="3764757" cy="652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228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6" name="Google Shape;336;p35"/>
          <p:cNvSpPr txBox="1">
            <a:spLocks noGrp="1"/>
          </p:cNvSpPr>
          <p:nvPr>
            <p:ph type="body" idx="6"/>
          </p:nvPr>
        </p:nvSpPr>
        <p:spPr>
          <a:xfrm>
            <a:off x="5787935" y="5545383"/>
            <a:ext cx="2821227" cy="1052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1pPr>
            <a:lvl2pPr marL="914400" lvl="1" indent="-304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▪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−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−"/>
              <a:defRPr sz="1200"/>
            </a:lvl4pPr>
            <a:lvl5pPr marL="2286000" lvl="4" indent="-228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Inhalte hoch">
  <p:cSld name="4 Inhalte hoch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title"/>
          </p:nvPr>
        </p:nvSpPr>
        <p:spPr>
          <a:xfrm>
            <a:off x="719400" y="0"/>
            <a:ext cx="107532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36"/>
          <p:cNvSpPr txBox="1">
            <a:spLocks noGrp="1"/>
          </p:cNvSpPr>
          <p:nvPr>
            <p:ph type="body" idx="1"/>
          </p:nvPr>
        </p:nvSpPr>
        <p:spPr>
          <a:xfrm>
            <a:off x="719400" y="1674000"/>
            <a:ext cx="2552400" cy="464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2pPr>
            <a:lvl3pPr marL="1371600" lvl="2" indent="-30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−"/>
              <a:defRPr sz="1200"/>
            </a:lvl3pPr>
            <a:lvl4pPr marL="1828800" lvl="3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000"/>
              <a:buChar char="−"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0" name="Google Shape;340;p36"/>
          <p:cNvSpPr txBox="1">
            <a:spLocks noGrp="1"/>
          </p:cNvSpPr>
          <p:nvPr>
            <p:ph type="subTitle" idx="2"/>
          </p:nvPr>
        </p:nvSpPr>
        <p:spPr>
          <a:xfrm>
            <a:off x="719400" y="1181818"/>
            <a:ext cx="10753200" cy="36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41" name="Google Shape;341;p36"/>
          <p:cNvSpPr txBox="1">
            <a:spLocks noGrp="1"/>
          </p:cNvSpPr>
          <p:nvPr>
            <p:ph type="body" idx="3"/>
          </p:nvPr>
        </p:nvSpPr>
        <p:spPr>
          <a:xfrm>
            <a:off x="3453001" y="1674000"/>
            <a:ext cx="2552400" cy="464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2pPr>
            <a:lvl3pPr marL="1371600" lvl="2" indent="-30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−"/>
              <a:defRPr sz="1200"/>
            </a:lvl3pPr>
            <a:lvl4pPr marL="1828800" lvl="3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000"/>
              <a:buChar char="−"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2" name="Google Shape;342;p36"/>
          <p:cNvSpPr txBox="1">
            <a:spLocks noGrp="1"/>
          </p:cNvSpPr>
          <p:nvPr>
            <p:ph type="body" idx="4"/>
          </p:nvPr>
        </p:nvSpPr>
        <p:spPr>
          <a:xfrm>
            <a:off x="6186601" y="1674000"/>
            <a:ext cx="2552400" cy="464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2pPr>
            <a:lvl3pPr marL="1371600" lvl="2" indent="-30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−"/>
              <a:defRPr sz="1200"/>
            </a:lvl3pPr>
            <a:lvl4pPr marL="1828800" lvl="3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000"/>
              <a:buChar char="−"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3" name="Google Shape;343;p36"/>
          <p:cNvSpPr txBox="1">
            <a:spLocks noGrp="1"/>
          </p:cNvSpPr>
          <p:nvPr>
            <p:ph type="body" idx="5"/>
          </p:nvPr>
        </p:nvSpPr>
        <p:spPr>
          <a:xfrm>
            <a:off x="8920200" y="1674000"/>
            <a:ext cx="2552400" cy="464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2pPr>
            <a:lvl3pPr marL="1371600" lvl="2" indent="-30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−"/>
              <a:defRPr sz="1200"/>
            </a:lvl3pPr>
            <a:lvl4pPr marL="1828800" lvl="3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000"/>
              <a:buChar char="−"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4" name="Google Shape;344;p36"/>
          <p:cNvSpPr txBox="1">
            <a:spLocks noGrp="1"/>
          </p:cNvSpPr>
          <p:nvPr>
            <p:ph type="dt" idx="10"/>
          </p:nvPr>
        </p:nvSpPr>
        <p:spPr>
          <a:xfrm>
            <a:off x="1005443" y="6500393"/>
            <a:ext cx="806400" cy="21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36"/>
          <p:cNvSpPr txBox="1">
            <a:spLocks noGrp="1"/>
          </p:cNvSpPr>
          <p:nvPr>
            <p:ph type="ftr" idx="11"/>
          </p:nvPr>
        </p:nvSpPr>
        <p:spPr>
          <a:xfrm>
            <a:off x="1785866" y="6500393"/>
            <a:ext cx="7296537" cy="21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36"/>
          <p:cNvSpPr txBox="1">
            <a:spLocks noGrp="1"/>
          </p:cNvSpPr>
          <p:nvPr>
            <p:ph type="sldNum" idx="12"/>
          </p:nvPr>
        </p:nvSpPr>
        <p:spPr>
          <a:xfrm>
            <a:off x="720001" y="6500393"/>
            <a:ext cx="319318" cy="21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cxnSp>
        <p:nvCxnSpPr>
          <p:cNvPr id="347" name="Google Shape;347;p36"/>
          <p:cNvCxnSpPr/>
          <p:nvPr/>
        </p:nvCxnSpPr>
        <p:spPr>
          <a:xfrm>
            <a:off x="719999" y="1100617"/>
            <a:ext cx="1147200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">
  <p:cSld name="Vergleich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7"/>
          <p:cNvSpPr txBox="1">
            <a:spLocks noGrp="1"/>
          </p:cNvSpPr>
          <p:nvPr>
            <p:ph type="title"/>
          </p:nvPr>
        </p:nvSpPr>
        <p:spPr>
          <a:xfrm>
            <a:off x="719400" y="0"/>
            <a:ext cx="107532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37"/>
          <p:cNvSpPr txBox="1">
            <a:spLocks noGrp="1"/>
          </p:cNvSpPr>
          <p:nvPr>
            <p:ph type="body" idx="1"/>
          </p:nvPr>
        </p:nvSpPr>
        <p:spPr>
          <a:xfrm>
            <a:off x="719401" y="1674000"/>
            <a:ext cx="5196001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51" name="Google Shape;351;p37"/>
          <p:cNvSpPr txBox="1">
            <a:spLocks noGrp="1"/>
          </p:cNvSpPr>
          <p:nvPr>
            <p:ph type="body" idx="2"/>
          </p:nvPr>
        </p:nvSpPr>
        <p:spPr>
          <a:xfrm>
            <a:off x="719400" y="2277375"/>
            <a:ext cx="5196001" cy="4040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228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2" name="Google Shape;352;p37"/>
          <p:cNvSpPr txBox="1">
            <a:spLocks noGrp="1"/>
          </p:cNvSpPr>
          <p:nvPr>
            <p:ph type="body" idx="3"/>
          </p:nvPr>
        </p:nvSpPr>
        <p:spPr>
          <a:xfrm>
            <a:off x="6277800" y="1674000"/>
            <a:ext cx="51948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53" name="Google Shape;353;p37"/>
          <p:cNvSpPr txBox="1">
            <a:spLocks noGrp="1"/>
          </p:cNvSpPr>
          <p:nvPr>
            <p:ph type="body" idx="4"/>
          </p:nvPr>
        </p:nvSpPr>
        <p:spPr>
          <a:xfrm>
            <a:off x="6277800" y="2277375"/>
            <a:ext cx="5194800" cy="4040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228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4" name="Google Shape;354;p37"/>
          <p:cNvSpPr txBox="1">
            <a:spLocks noGrp="1"/>
          </p:cNvSpPr>
          <p:nvPr>
            <p:ph type="subTitle" idx="5"/>
          </p:nvPr>
        </p:nvSpPr>
        <p:spPr>
          <a:xfrm>
            <a:off x="719400" y="1181818"/>
            <a:ext cx="10753200" cy="36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55" name="Google Shape;355;p37"/>
          <p:cNvSpPr txBox="1">
            <a:spLocks noGrp="1"/>
          </p:cNvSpPr>
          <p:nvPr>
            <p:ph type="dt" idx="10"/>
          </p:nvPr>
        </p:nvSpPr>
        <p:spPr>
          <a:xfrm>
            <a:off x="1005443" y="6500393"/>
            <a:ext cx="806400" cy="21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37"/>
          <p:cNvSpPr txBox="1">
            <a:spLocks noGrp="1"/>
          </p:cNvSpPr>
          <p:nvPr>
            <p:ph type="ftr" idx="11"/>
          </p:nvPr>
        </p:nvSpPr>
        <p:spPr>
          <a:xfrm>
            <a:off x="1785866" y="6500393"/>
            <a:ext cx="7296537" cy="21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37"/>
          <p:cNvSpPr txBox="1">
            <a:spLocks noGrp="1"/>
          </p:cNvSpPr>
          <p:nvPr>
            <p:ph type="sldNum" idx="12"/>
          </p:nvPr>
        </p:nvSpPr>
        <p:spPr>
          <a:xfrm>
            <a:off x="720001" y="6500393"/>
            <a:ext cx="319318" cy="21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cxnSp>
        <p:nvCxnSpPr>
          <p:cNvPr id="358" name="Google Shape;358;p37"/>
          <p:cNvCxnSpPr/>
          <p:nvPr/>
        </p:nvCxnSpPr>
        <p:spPr>
          <a:xfrm>
            <a:off x="719999" y="1100617"/>
            <a:ext cx="1147200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leer">
  <p:cSld name="leer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gramm">
  <p:cSld name="Diagramm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9"/>
          <p:cNvSpPr>
            <a:spLocks noGrp="1"/>
          </p:cNvSpPr>
          <p:nvPr>
            <p:ph type="chart" idx="2"/>
          </p:nvPr>
        </p:nvSpPr>
        <p:spPr>
          <a:xfrm>
            <a:off x="718801" y="1673999"/>
            <a:ext cx="10753199" cy="4642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D007C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AD007C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2" name="Google Shape;362;p39"/>
          <p:cNvSpPr txBox="1">
            <a:spLocks noGrp="1"/>
          </p:cNvSpPr>
          <p:nvPr>
            <p:ph type="title"/>
          </p:nvPr>
        </p:nvSpPr>
        <p:spPr>
          <a:xfrm>
            <a:off x="719400" y="0"/>
            <a:ext cx="10753200" cy="1017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39"/>
          <p:cNvSpPr txBox="1">
            <a:spLocks noGrp="1"/>
          </p:cNvSpPr>
          <p:nvPr>
            <p:ph type="dt" idx="10"/>
          </p:nvPr>
        </p:nvSpPr>
        <p:spPr>
          <a:xfrm>
            <a:off x="1005443" y="6500393"/>
            <a:ext cx="806400" cy="21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39"/>
          <p:cNvSpPr txBox="1">
            <a:spLocks noGrp="1"/>
          </p:cNvSpPr>
          <p:nvPr>
            <p:ph type="ftr" idx="11"/>
          </p:nvPr>
        </p:nvSpPr>
        <p:spPr>
          <a:xfrm>
            <a:off x="1785866" y="6500393"/>
            <a:ext cx="7296537" cy="21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39"/>
          <p:cNvSpPr txBox="1">
            <a:spLocks noGrp="1"/>
          </p:cNvSpPr>
          <p:nvPr>
            <p:ph type="sldNum" idx="12"/>
          </p:nvPr>
        </p:nvSpPr>
        <p:spPr>
          <a:xfrm>
            <a:off x="720001" y="6500393"/>
            <a:ext cx="319318" cy="21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366" name="Google Shape;366;p39"/>
          <p:cNvSpPr txBox="1">
            <a:spLocks noGrp="1"/>
          </p:cNvSpPr>
          <p:nvPr>
            <p:ph type="subTitle" idx="1"/>
          </p:nvPr>
        </p:nvSpPr>
        <p:spPr>
          <a:xfrm>
            <a:off x="719400" y="1181818"/>
            <a:ext cx="10753200" cy="36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367" name="Google Shape;367;p39"/>
          <p:cNvCxnSpPr/>
          <p:nvPr/>
        </p:nvCxnSpPr>
        <p:spPr>
          <a:xfrm>
            <a:off x="719999" y="1100617"/>
            <a:ext cx="1147200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Diagramme">
  <p:cSld name="zwei Diagramme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0"/>
          <p:cNvSpPr>
            <a:spLocks noGrp="1"/>
          </p:cNvSpPr>
          <p:nvPr>
            <p:ph type="chart" idx="2"/>
          </p:nvPr>
        </p:nvSpPr>
        <p:spPr>
          <a:xfrm>
            <a:off x="718801" y="1673999"/>
            <a:ext cx="5196599" cy="4642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D007C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AD007C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0" name="Google Shape;370;p40"/>
          <p:cNvSpPr txBox="1">
            <a:spLocks noGrp="1"/>
          </p:cNvSpPr>
          <p:nvPr>
            <p:ph type="title"/>
          </p:nvPr>
        </p:nvSpPr>
        <p:spPr>
          <a:xfrm>
            <a:off x="719400" y="0"/>
            <a:ext cx="10753200" cy="1017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40"/>
          <p:cNvSpPr txBox="1">
            <a:spLocks noGrp="1"/>
          </p:cNvSpPr>
          <p:nvPr>
            <p:ph type="dt" idx="10"/>
          </p:nvPr>
        </p:nvSpPr>
        <p:spPr>
          <a:xfrm>
            <a:off x="1005443" y="6500393"/>
            <a:ext cx="806400" cy="21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40"/>
          <p:cNvSpPr txBox="1">
            <a:spLocks noGrp="1"/>
          </p:cNvSpPr>
          <p:nvPr>
            <p:ph type="ftr" idx="11"/>
          </p:nvPr>
        </p:nvSpPr>
        <p:spPr>
          <a:xfrm>
            <a:off x="1785866" y="6500393"/>
            <a:ext cx="7296537" cy="21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40"/>
          <p:cNvSpPr txBox="1">
            <a:spLocks noGrp="1"/>
          </p:cNvSpPr>
          <p:nvPr>
            <p:ph type="sldNum" idx="12"/>
          </p:nvPr>
        </p:nvSpPr>
        <p:spPr>
          <a:xfrm>
            <a:off x="720001" y="6500393"/>
            <a:ext cx="319318" cy="21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374" name="Google Shape;374;p40"/>
          <p:cNvSpPr txBox="1">
            <a:spLocks noGrp="1"/>
          </p:cNvSpPr>
          <p:nvPr>
            <p:ph type="subTitle" idx="1"/>
          </p:nvPr>
        </p:nvSpPr>
        <p:spPr>
          <a:xfrm>
            <a:off x="719400" y="1181818"/>
            <a:ext cx="10753200" cy="36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375" name="Google Shape;375;p40"/>
          <p:cNvCxnSpPr/>
          <p:nvPr/>
        </p:nvCxnSpPr>
        <p:spPr>
          <a:xfrm>
            <a:off x="719999" y="1100617"/>
            <a:ext cx="1147200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6" name="Google Shape;376;p40"/>
          <p:cNvSpPr>
            <a:spLocks noGrp="1"/>
          </p:cNvSpPr>
          <p:nvPr>
            <p:ph type="chart" idx="3"/>
          </p:nvPr>
        </p:nvSpPr>
        <p:spPr>
          <a:xfrm>
            <a:off x="6275400" y="1673999"/>
            <a:ext cx="5196599" cy="4642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D007C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AD007C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rennfolie Zahl-Bildplatzhalter 02">
  <p:cSld name="Trennfolie Zahl-Bildplatzhalter 02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41"/>
          <p:cNvSpPr>
            <a:spLocks noGrp="1"/>
          </p:cNvSpPr>
          <p:nvPr>
            <p:ph type="pic" idx="2"/>
          </p:nvPr>
        </p:nvSpPr>
        <p:spPr>
          <a:xfrm>
            <a:off x="5230812" y="765175"/>
            <a:ext cx="6369050" cy="532447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80" name="Google Shape;380;p41"/>
          <p:cNvSpPr txBox="1">
            <a:spLocks noGrp="1"/>
          </p:cNvSpPr>
          <p:nvPr>
            <p:ph type="body" idx="1"/>
          </p:nvPr>
        </p:nvSpPr>
        <p:spPr>
          <a:xfrm>
            <a:off x="595224" y="1767910"/>
            <a:ext cx="4372618" cy="381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228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1" name="Google Shape;381;p41"/>
          <p:cNvSpPr/>
          <p:nvPr/>
        </p:nvSpPr>
        <p:spPr>
          <a:xfrm>
            <a:off x="-4119" y="0"/>
            <a:ext cx="234778" cy="2647371"/>
          </a:xfrm>
          <a:custGeom>
            <a:avLst/>
            <a:gdLst/>
            <a:ahLst/>
            <a:cxnLst/>
            <a:rect l="l" t="t" r="r" b="b"/>
            <a:pathLst>
              <a:path w="234778" h="2647371" extrusionOk="0">
                <a:moveTo>
                  <a:pt x="234778" y="0"/>
                </a:moveTo>
                <a:lnTo>
                  <a:pt x="234778" y="2500184"/>
                </a:lnTo>
                <a:lnTo>
                  <a:pt x="0" y="2647371"/>
                </a:lnTo>
              </a:path>
            </a:pathLst>
          </a:cu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rennfolie Zahl-Bildplatzhalter 03">
  <p:cSld name="Trennfolie Zahl-Bildplatzhalter 03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42"/>
          <p:cNvSpPr>
            <a:spLocks noGrp="1"/>
          </p:cNvSpPr>
          <p:nvPr>
            <p:ph type="pic" idx="2"/>
          </p:nvPr>
        </p:nvSpPr>
        <p:spPr>
          <a:xfrm>
            <a:off x="5465736" y="766763"/>
            <a:ext cx="6340475" cy="532447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85" name="Google Shape;385;p42"/>
          <p:cNvSpPr txBox="1">
            <a:spLocks noGrp="1"/>
          </p:cNvSpPr>
          <p:nvPr>
            <p:ph type="body" idx="1"/>
          </p:nvPr>
        </p:nvSpPr>
        <p:spPr>
          <a:xfrm>
            <a:off x="595224" y="1767910"/>
            <a:ext cx="4372618" cy="381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228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6" name="Google Shape;386;p42"/>
          <p:cNvSpPr/>
          <p:nvPr/>
        </p:nvSpPr>
        <p:spPr>
          <a:xfrm>
            <a:off x="-4119" y="0"/>
            <a:ext cx="234778" cy="2647371"/>
          </a:xfrm>
          <a:custGeom>
            <a:avLst/>
            <a:gdLst/>
            <a:ahLst/>
            <a:cxnLst/>
            <a:rect l="l" t="t" r="r" b="b"/>
            <a:pathLst>
              <a:path w="234778" h="2647371" extrusionOk="0">
                <a:moveTo>
                  <a:pt x="234778" y="0"/>
                </a:moveTo>
                <a:lnTo>
                  <a:pt x="234778" y="2500184"/>
                </a:lnTo>
                <a:lnTo>
                  <a:pt x="0" y="2647371"/>
                </a:lnTo>
              </a:path>
            </a:pathLst>
          </a:cu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rennfolie Zahl-Bildplatzhalter 04">
  <p:cSld name="Trennfolie Zahl-Bildplatzhalter 04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43"/>
          <p:cNvSpPr txBox="1">
            <a:spLocks noGrp="1"/>
          </p:cNvSpPr>
          <p:nvPr>
            <p:ph type="body" idx="1"/>
          </p:nvPr>
        </p:nvSpPr>
        <p:spPr>
          <a:xfrm>
            <a:off x="595224" y="1767910"/>
            <a:ext cx="4372618" cy="381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228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0" name="Google Shape;390;p43"/>
          <p:cNvSpPr/>
          <p:nvPr/>
        </p:nvSpPr>
        <p:spPr>
          <a:xfrm>
            <a:off x="-4119" y="0"/>
            <a:ext cx="234778" cy="2647371"/>
          </a:xfrm>
          <a:custGeom>
            <a:avLst/>
            <a:gdLst/>
            <a:ahLst/>
            <a:cxnLst/>
            <a:rect l="l" t="t" r="r" b="b"/>
            <a:pathLst>
              <a:path w="234778" h="2647371" extrusionOk="0">
                <a:moveTo>
                  <a:pt x="234778" y="0"/>
                </a:moveTo>
                <a:lnTo>
                  <a:pt x="234778" y="2500184"/>
                </a:lnTo>
                <a:lnTo>
                  <a:pt x="0" y="2647371"/>
                </a:lnTo>
              </a:path>
            </a:pathLst>
          </a:cu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43"/>
          <p:cNvSpPr/>
          <p:nvPr/>
        </p:nvSpPr>
        <p:spPr>
          <a:xfrm>
            <a:off x="5465763" y="768350"/>
            <a:ext cx="6396037" cy="5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43"/>
          <p:cNvSpPr>
            <a:spLocks noGrp="1"/>
          </p:cNvSpPr>
          <p:nvPr>
            <p:ph type="pic" idx="2"/>
          </p:nvPr>
        </p:nvSpPr>
        <p:spPr>
          <a:xfrm>
            <a:off x="5462589" y="765175"/>
            <a:ext cx="6402387" cy="532447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rennfolie Zahl-Bildplatzhalter 05">
  <p:cSld name="Trennfolie Zahl-Bildplatzhalter 05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44"/>
          <p:cNvSpPr>
            <a:spLocks noGrp="1"/>
          </p:cNvSpPr>
          <p:nvPr>
            <p:ph type="pic" idx="2"/>
          </p:nvPr>
        </p:nvSpPr>
        <p:spPr>
          <a:xfrm>
            <a:off x="5459414" y="765176"/>
            <a:ext cx="6376987" cy="532447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96" name="Google Shape;396;p44"/>
          <p:cNvSpPr txBox="1">
            <a:spLocks noGrp="1"/>
          </p:cNvSpPr>
          <p:nvPr>
            <p:ph type="body" idx="1"/>
          </p:nvPr>
        </p:nvSpPr>
        <p:spPr>
          <a:xfrm>
            <a:off x="595224" y="1767910"/>
            <a:ext cx="4372618" cy="381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228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7" name="Google Shape;397;p44"/>
          <p:cNvSpPr/>
          <p:nvPr/>
        </p:nvSpPr>
        <p:spPr>
          <a:xfrm>
            <a:off x="-4119" y="0"/>
            <a:ext cx="234778" cy="2647371"/>
          </a:xfrm>
          <a:custGeom>
            <a:avLst/>
            <a:gdLst/>
            <a:ahLst/>
            <a:cxnLst/>
            <a:rect l="l" t="t" r="r" b="b"/>
            <a:pathLst>
              <a:path w="234778" h="2647371" extrusionOk="0">
                <a:moveTo>
                  <a:pt x="234778" y="0"/>
                </a:moveTo>
                <a:lnTo>
                  <a:pt x="234778" y="2500184"/>
                </a:lnTo>
                <a:lnTo>
                  <a:pt x="0" y="2647371"/>
                </a:lnTo>
              </a:path>
            </a:pathLst>
          </a:cu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>
  <p:cSld name="Zwei Inhalt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719400" y="0"/>
            <a:ext cx="107532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719998" y="1674000"/>
            <a:ext cx="5196001" cy="46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228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2"/>
          </p:nvPr>
        </p:nvSpPr>
        <p:spPr>
          <a:xfrm>
            <a:off x="6277800" y="1674000"/>
            <a:ext cx="5194800" cy="46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228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subTitle" idx="3"/>
          </p:nvPr>
        </p:nvSpPr>
        <p:spPr>
          <a:xfrm>
            <a:off x="719400" y="1181818"/>
            <a:ext cx="10753200" cy="36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dt" idx="10"/>
          </p:nvPr>
        </p:nvSpPr>
        <p:spPr>
          <a:xfrm>
            <a:off x="1005443" y="6500393"/>
            <a:ext cx="806400" cy="21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ftr" idx="11"/>
          </p:nvPr>
        </p:nvSpPr>
        <p:spPr>
          <a:xfrm>
            <a:off x="1785866" y="6500393"/>
            <a:ext cx="7296537" cy="21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sldNum" idx="12"/>
          </p:nvPr>
        </p:nvSpPr>
        <p:spPr>
          <a:xfrm>
            <a:off x="720001" y="6500393"/>
            <a:ext cx="319318" cy="21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cxnSp>
        <p:nvCxnSpPr>
          <p:cNvPr id="70" name="Google Shape;70;p7"/>
          <p:cNvCxnSpPr/>
          <p:nvPr/>
        </p:nvCxnSpPr>
        <p:spPr>
          <a:xfrm>
            <a:off x="719999" y="1100617"/>
            <a:ext cx="1147200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rennfolie Zahl-Bildplatzhalter 06">
  <p:cSld name="Trennfolie Zahl-Bildplatzhalter 06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45"/>
          <p:cNvSpPr txBox="1">
            <a:spLocks noGrp="1"/>
          </p:cNvSpPr>
          <p:nvPr>
            <p:ph type="body" idx="1"/>
          </p:nvPr>
        </p:nvSpPr>
        <p:spPr>
          <a:xfrm>
            <a:off x="595224" y="1767910"/>
            <a:ext cx="4372618" cy="381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228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1" name="Google Shape;401;p45"/>
          <p:cNvSpPr/>
          <p:nvPr/>
        </p:nvSpPr>
        <p:spPr>
          <a:xfrm>
            <a:off x="-4119" y="0"/>
            <a:ext cx="234778" cy="2647371"/>
          </a:xfrm>
          <a:custGeom>
            <a:avLst/>
            <a:gdLst/>
            <a:ahLst/>
            <a:cxnLst/>
            <a:rect l="l" t="t" r="r" b="b"/>
            <a:pathLst>
              <a:path w="234778" h="2647371" extrusionOk="0">
                <a:moveTo>
                  <a:pt x="234778" y="0"/>
                </a:moveTo>
                <a:lnTo>
                  <a:pt x="234778" y="2500184"/>
                </a:lnTo>
                <a:lnTo>
                  <a:pt x="0" y="2647371"/>
                </a:lnTo>
              </a:path>
            </a:pathLst>
          </a:cu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45"/>
          <p:cNvSpPr>
            <a:spLocks noGrp="1"/>
          </p:cNvSpPr>
          <p:nvPr>
            <p:ph type="pic" idx="2"/>
          </p:nvPr>
        </p:nvSpPr>
        <p:spPr>
          <a:xfrm>
            <a:off x="5484813" y="765176"/>
            <a:ext cx="6351587" cy="532447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rennfolie Zahl-Bildplatzhalter 07">
  <p:cSld name="Trennfolie Zahl-Bildplatzhalter 07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46"/>
          <p:cNvSpPr txBox="1">
            <a:spLocks noGrp="1"/>
          </p:cNvSpPr>
          <p:nvPr>
            <p:ph type="body" idx="1"/>
          </p:nvPr>
        </p:nvSpPr>
        <p:spPr>
          <a:xfrm>
            <a:off x="595224" y="1767910"/>
            <a:ext cx="4372618" cy="381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228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6" name="Google Shape;406;p46"/>
          <p:cNvSpPr/>
          <p:nvPr/>
        </p:nvSpPr>
        <p:spPr>
          <a:xfrm>
            <a:off x="-4119" y="0"/>
            <a:ext cx="234778" cy="2647371"/>
          </a:xfrm>
          <a:custGeom>
            <a:avLst/>
            <a:gdLst/>
            <a:ahLst/>
            <a:cxnLst/>
            <a:rect l="l" t="t" r="r" b="b"/>
            <a:pathLst>
              <a:path w="234778" h="2647371" extrusionOk="0">
                <a:moveTo>
                  <a:pt x="234778" y="0"/>
                </a:moveTo>
                <a:lnTo>
                  <a:pt x="234778" y="2500184"/>
                </a:lnTo>
                <a:lnTo>
                  <a:pt x="0" y="2647371"/>
                </a:lnTo>
              </a:path>
            </a:pathLst>
          </a:cu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46"/>
          <p:cNvSpPr/>
          <p:nvPr/>
        </p:nvSpPr>
        <p:spPr>
          <a:xfrm>
            <a:off x="5484813" y="768350"/>
            <a:ext cx="6216650" cy="5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46"/>
          <p:cNvSpPr>
            <a:spLocks noGrp="1"/>
          </p:cNvSpPr>
          <p:nvPr>
            <p:ph type="pic" idx="2"/>
          </p:nvPr>
        </p:nvSpPr>
        <p:spPr>
          <a:xfrm>
            <a:off x="5481638" y="765176"/>
            <a:ext cx="6219825" cy="532447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rennfolie Zahl-Bildplatzhalter 08">
  <p:cSld name="Trennfolie Zahl-Bildplatzhalter 08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47"/>
          <p:cNvSpPr txBox="1">
            <a:spLocks noGrp="1"/>
          </p:cNvSpPr>
          <p:nvPr>
            <p:ph type="body" idx="1"/>
          </p:nvPr>
        </p:nvSpPr>
        <p:spPr>
          <a:xfrm>
            <a:off x="595224" y="1767910"/>
            <a:ext cx="4372618" cy="381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228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2" name="Google Shape;412;p47"/>
          <p:cNvSpPr/>
          <p:nvPr/>
        </p:nvSpPr>
        <p:spPr>
          <a:xfrm>
            <a:off x="-4119" y="0"/>
            <a:ext cx="234778" cy="2647371"/>
          </a:xfrm>
          <a:custGeom>
            <a:avLst/>
            <a:gdLst/>
            <a:ahLst/>
            <a:cxnLst/>
            <a:rect l="l" t="t" r="r" b="b"/>
            <a:pathLst>
              <a:path w="234778" h="2647371" extrusionOk="0">
                <a:moveTo>
                  <a:pt x="234778" y="0"/>
                </a:moveTo>
                <a:lnTo>
                  <a:pt x="234778" y="2500184"/>
                </a:lnTo>
                <a:lnTo>
                  <a:pt x="0" y="2647371"/>
                </a:lnTo>
              </a:path>
            </a:pathLst>
          </a:cu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47"/>
          <p:cNvSpPr/>
          <p:nvPr/>
        </p:nvSpPr>
        <p:spPr>
          <a:xfrm>
            <a:off x="5484813" y="768350"/>
            <a:ext cx="6216650" cy="5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47"/>
          <p:cNvSpPr>
            <a:spLocks noGrp="1"/>
          </p:cNvSpPr>
          <p:nvPr>
            <p:ph type="pic" idx="2"/>
          </p:nvPr>
        </p:nvSpPr>
        <p:spPr>
          <a:xfrm>
            <a:off x="5510214" y="765175"/>
            <a:ext cx="6351587" cy="532447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rennfolie Zahl-Bildplatzhalter 09">
  <p:cSld name="Trennfolie Zahl-Bildplatzhalter 09"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48"/>
          <p:cNvSpPr txBox="1">
            <a:spLocks noGrp="1"/>
          </p:cNvSpPr>
          <p:nvPr>
            <p:ph type="body" idx="1"/>
          </p:nvPr>
        </p:nvSpPr>
        <p:spPr>
          <a:xfrm>
            <a:off x="595224" y="1767910"/>
            <a:ext cx="4372618" cy="381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228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8" name="Google Shape;418;p48"/>
          <p:cNvSpPr/>
          <p:nvPr/>
        </p:nvSpPr>
        <p:spPr>
          <a:xfrm>
            <a:off x="-4119" y="0"/>
            <a:ext cx="234778" cy="2647371"/>
          </a:xfrm>
          <a:custGeom>
            <a:avLst/>
            <a:gdLst/>
            <a:ahLst/>
            <a:cxnLst/>
            <a:rect l="l" t="t" r="r" b="b"/>
            <a:pathLst>
              <a:path w="234778" h="2647371" extrusionOk="0">
                <a:moveTo>
                  <a:pt x="234778" y="0"/>
                </a:moveTo>
                <a:lnTo>
                  <a:pt x="234778" y="2500184"/>
                </a:lnTo>
                <a:lnTo>
                  <a:pt x="0" y="2647371"/>
                </a:lnTo>
              </a:path>
            </a:pathLst>
          </a:cu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48"/>
          <p:cNvSpPr/>
          <p:nvPr/>
        </p:nvSpPr>
        <p:spPr>
          <a:xfrm>
            <a:off x="5484813" y="768350"/>
            <a:ext cx="6216650" cy="5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48"/>
          <p:cNvSpPr>
            <a:spLocks noGrp="1"/>
          </p:cNvSpPr>
          <p:nvPr>
            <p:ph type="pic" idx="2"/>
          </p:nvPr>
        </p:nvSpPr>
        <p:spPr>
          <a:xfrm>
            <a:off x="5521326" y="765174"/>
            <a:ext cx="6355205" cy="532765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rennfolie Zahl-Bildplatzhalter 10">
  <p:cSld name="Trennfolie Zahl-Bildplatzhalter 10"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49"/>
          <p:cNvSpPr txBox="1">
            <a:spLocks noGrp="1"/>
          </p:cNvSpPr>
          <p:nvPr>
            <p:ph type="body" idx="1"/>
          </p:nvPr>
        </p:nvSpPr>
        <p:spPr>
          <a:xfrm>
            <a:off x="595224" y="1767910"/>
            <a:ext cx="4372618" cy="381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228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4" name="Google Shape;424;p49"/>
          <p:cNvSpPr/>
          <p:nvPr/>
        </p:nvSpPr>
        <p:spPr>
          <a:xfrm>
            <a:off x="-4119" y="0"/>
            <a:ext cx="234778" cy="2647371"/>
          </a:xfrm>
          <a:custGeom>
            <a:avLst/>
            <a:gdLst/>
            <a:ahLst/>
            <a:cxnLst/>
            <a:rect l="l" t="t" r="r" b="b"/>
            <a:pathLst>
              <a:path w="234778" h="2647371" extrusionOk="0">
                <a:moveTo>
                  <a:pt x="234778" y="0"/>
                </a:moveTo>
                <a:lnTo>
                  <a:pt x="234778" y="2500184"/>
                </a:lnTo>
                <a:lnTo>
                  <a:pt x="0" y="2647371"/>
                </a:lnTo>
              </a:path>
            </a:pathLst>
          </a:cu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49"/>
          <p:cNvSpPr/>
          <p:nvPr/>
        </p:nvSpPr>
        <p:spPr>
          <a:xfrm>
            <a:off x="5484813" y="768350"/>
            <a:ext cx="6216650" cy="5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49"/>
          <p:cNvSpPr>
            <a:spLocks noGrp="1"/>
          </p:cNvSpPr>
          <p:nvPr>
            <p:ph type="pic" idx="2"/>
          </p:nvPr>
        </p:nvSpPr>
        <p:spPr>
          <a:xfrm>
            <a:off x="6020518" y="765174"/>
            <a:ext cx="5858744" cy="532765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Inhalte">
  <p:cSld name="3 Inhalt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>
            <a:spLocks noGrp="1"/>
          </p:cNvSpPr>
          <p:nvPr>
            <p:ph type="body" idx="1"/>
          </p:nvPr>
        </p:nvSpPr>
        <p:spPr>
          <a:xfrm>
            <a:off x="719999" y="1674000"/>
            <a:ext cx="3344400" cy="46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228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body" idx="2"/>
          </p:nvPr>
        </p:nvSpPr>
        <p:spPr>
          <a:xfrm>
            <a:off x="4424399" y="1674000"/>
            <a:ext cx="3344400" cy="46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228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body" idx="3"/>
          </p:nvPr>
        </p:nvSpPr>
        <p:spPr>
          <a:xfrm>
            <a:off x="8128799" y="1674000"/>
            <a:ext cx="3344400" cy="46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228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title"/>
          </p:nvPr>
        </p:nvSpPr>
        <p:spPr>
          <a:xfrm>
            <a:off x="719400" y="0"/>
            <a:ext cx="10753200" cy="1017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8"/>
          <p:cNvSpPr txBox="1">
            <a:spLocks noGrp="1"/>
          </p:cNvSpPr>
          <p:nvPr>
            <p:ph type="subTitle" idx="4"/>
          </p:nvPr>
        </p:nvSpPr>
        <p:spPr>
          <a:xfrm>
            <a:off x="719400" y="1181818"/>
            <a:ext cx="10753200" cy="36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7" name="Google Shape;77;p8"/>
          <p:cNvSpPr txBox="1">
            <a:spLocks noGrp="1"/>
          </p:cNvSpPr>
          <p:nvPr>
            <p:ph type="dt" idx="10"/>
          </p:nvPr>
        </p:nvSpPr>
        <p:spPr>
          <a:xfrm>
            <a:off x="1005443" y="6500393"/>
            <a:ext cx="806400" cy="21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8"/>
          <p:cNvSpPr txBox="1">
            <a:spLocks noGrp="1"/>
          </p:cNvSpPr>
          <p:nvPr>
            <p:ph type="ftr" idx="11"/>
          </p:nvPr>
        </p:nvSpPr>
        <p:spPr>
          <a:xfrm>
            <a:off x="1785866" y="6500393"/>
            <a:ext cx="7296537" cy="21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sldNum" idx="12"/>
          </p:nvPr>
        </p:nvSpPr>
        <p:spPr>
          <a:xfrm>
            <a:off x="720001" y="6500393"/>
            <a:ext cx="319318" cy="21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cxnSp>
        <p:nvCxnSpPr>
          <p:cNvPr id="80" name="Google Shape;80;p8"/>
          <p:cNvCxnSpPr/>
          <p:nvPr/>
        </p:nvCxnSpPr>
        <p:spPr>
          <a:xfrm>
            <a:off x="719999" y="1100617"/>
            <a:ext cx="1147200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 plus minus">
  <p:cSld name="Vergleich plus minu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/>
          <p:nvPr/>
        </p:nvSpPr>
        <p:spPr>
          <a:xfrm>
            <a:off x="719401" y="1674000"/>
            <a:ext cx="5196001" cy="47397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9"/>
          <p:cNvSpPr/>
          <p:nvPr/>
        </p:nvSpPr>
        <p:spPr>
          <a:xfrm>
            <a:off x="6277200" y="1674000"/>
            <a:ext cx="5196001" cy="47397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9"/>
          <p:cNvSpPr txBox="1">
            <a:spLocks noGrp="1"/>
          </p:cNvSpPr>
          <p:nvPr>
            <p:ph type="title"/>
          </p:nvPr>
        </p:nvSpPr>
        <p:spPr>
          <a:xfrm>
            <a:off x="719400" y="0"/>
            <a:ext cx="107532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body" idx="1"/>
          </p:nvPr>
        </p:nvSpPr>
        <p:spPr>
          <a:xfrm>
            <a:off x="719400" y="2277375"/>
            <a:ext cx="5196001" cy="4040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228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9"/>
          <p:cNvSpPr txBox="1">
            <a:spLocks noGrp="1"/>
          </p:cNvSpPr>
          <p:nvPr>
            <p:ph type="body" idx="2"/>
          </p:nvPr>
        </p:nvSpPr>
        <p:spPr>
          <a:xfrm>
            <a:off x="6277800" y="2277375"/>
            <a:ext cx="5194800" cy="4040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228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9"/>
          <p:cNvSpPr txBox="1">
            <a:spLocks noGrp="1"/>
          </p:cNvSpPr>
          <p:nvPr>
            <p:ph type="subTitle" idx="3"/>
          </p:nvPr>
        </p:nvSpPr>
        <p:spPr>
          <a:xfrm>
            <a:off x="719400" y="1183302"/>
            <a:ext cx="10753200" cy="36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8" name="Google Shape;88;p9"/>
          <p:cNvSpPr/>
          <p:nvPr/>
        </p:nvSpPr>
        <p:spPr>
          <a:xfrm>
            <a:off x="3131862" y="1725451"/>
            <a:ext cx="371078" cy="371076"/>
          </a:xfrm>
          <a:prstGeom prst="mathPlus">
            <a:avLst>
              <a:gd name="adj1" fmla="val 905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9"/>
          <p:cNvSpPr/>
          <p:nvPr/>
        </p:nvSpPr>
        <p:spPr>
          <a:xfrm>
            <a:off x="8741076" y="1892989"/>
            <a:ext cx="268250" cy="3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9"/>
          <p:cNvSpPr txBox="1">
            <a:spLocks noGrp="1"/>
          </p:cNvSpPr>
          <p:nvPr>
            <p:ph type="dt" idx="10"/>
          </p:nvPr>
        </p:nvSpPr>
        <p:spPr>
          <a:xfrm>
            <a:off x="1005443" y="6500393"/>
            <a:ext cx="806400" cy="21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ftr" idx="11"/>
          </p:nvPr>
        </p:nvSpPr>
        <p:spPr>
          <a:xfrm>
            <a:off x="1785866" y="6500393"/>
            <a:ext cx="7296537" cy="21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9"/>
          <p:cNvSpPr txBox="1">
            <a:spLocks noGrp="1"/>
          </p:cNvSpPr>
          <p:nvPr>
            <p:ph type="sldNum" idx="12"/>
          </p:nvPr>
        </p:nvSpPr>
        <p:spPr>
          <a:xfrm>
            <a:off x="720001" y="6500393"/>
            <a:ext cx="319318" cy="21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cxnSp>
        <p:nvCxnSpPr>
          <p:cNvPr id="93" name="Google Shape;93;p9"/>
          <p:cNvCxnSpPr/>
          <p:nvPr/>
        </p:nvCxnSpPr>
        <p:spPr>
          <a:xfrm>
            <a:off x="719999" y="1100617"/>
            <a:ext cx="1147200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Texte">
  <p:cSld name="zwei Texte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"/>
          <p:cNvSpPr txBox="1">
            <a:spLocks noGrp="1"/>
          </p:cNvSpPr>
          <p:nvPr>
            <p:ph type="title"/>
          </p:nvPr>
        </p:nvSpPr>
        <p:spPr>
          <a:xfrm>
            <a:off x="719400" y="0"/>
            <a:ext cx="107532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0"/>
          <p:cNvSpPr txBox="1">
            <a:spLocks noGrp="1"/>
          </p:cNvSpPr>
          <p:nvPr>
            <p:ph type="body" idx="1"/>
          </p:nvPr>
        </p:nvSpPr>
        <p:spPr>
          <a:xfrm>
            <a:off x="719400" y="1674000"/>
            <a:ext cx="5194800" cy="803326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2340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228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0"/>
          <p:cNvSpPr txBox="1">
            <a:spLocks noGrp="1"/>
          </p:cNvSpPr>
          <p:nvPr>
            <p:ph type="body" idx="2"/>
          </p:nvPr>
        </p:nvSpPr>
        <p:spPr>
          <a:xfrm>
            <a:off x="719400" y="2213148"/>
            <a:ext cx="5194800" cy="410485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396000" rIns="144000" bIns="1440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228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10"/>
          <p:cNvSpPr txBox="1">
            <a:spLocks noGrp="1"/>
          </p:cNvSpPr>
          <p:nvPr>
            <p:ph type="subTitle" idx="3"/>
          </p:nvPr>
        </p:nvSpPr>
        <p:spPr>
          <a:xfrm>
            <a:off x="719400" y="1181818"/>
            <a:ext cx="10753200" cy="36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9" name="Google Shape;99;p10"/>
          <p:cNvSpPr txBox="1">
            <a:spLocks noGrp="1"/>
          </p:cNvSpPr>
          <p:nvPr>
            <p:ph type="dt" idx="10"/>
          </p:nvPr>
        </p:nvSpPr>
        <p:spPr>
          <a:xfrm>
            <a:off x="1005443" y="6500393"/>
            <a:ext cx="806400" cy="21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0"/>
          <p:cNvSpPr txBox="1">
            <a:spLocks noGrp="1"/>
          </p:cNvSpPr>
          <p:nvPr>
            <p:ph type="ftr" idx="11"/>
          </p:nvPr>
        </p:nvSpPr>
        <p:spPr>
          <a:xfrm>
            <a:off x="1785866" y="6500393"/>
            <a:ext cx="7296537" cy="21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0"/>
          <p:cNvSpPr txBox="1">
            <a:spLocks noGrp="1"/>
          </p:cNvSpPr>
          <p:nvPr>
            <p:ph type="sldNum" idx="12"/>
          </p:nvPr>
        </p:nvSpPr>
        <p:spPr>
          <a:xfrm>
            <a:off x="720001" y="6500393"/>
            <a:ext cx="319318" cy="21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cxnSp>
        <p:nvCxnSpPr>
          <p:cNvPr id="102" name="Google Shape;102;p10"/>
          <p:cNvCxnSpPr/>
          <p:nvPr/>
        </p:nvCxnSpPr>
        <p:spPr>
          <a:xfrm>
            <a:off x="719999" y="1100617"/>
            <a:ext cx="1147200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" name="Google Shape;103;p10"/>
          <p:cNvSpPr txBox="1">
            <a:spLocks noGrp="1"/>
          </p:cNvSpPr>
          <p:nvPr>
            <p:ph type="body" idx="4"/>
          </p:nvPr>
        </p:nvSpPr>
        <p:spPr>
          <a:xfrm>
            <a:off x="6277800" y="1674000"/>
            <a:ext cx="5194800" cy="803326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2340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228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body" idx="5"/>
          </p:nvPr>
        </p:nvSpPr>
        <p:spPr>
          <a:xfrm>
            <a:off x="6277800" y="2213148"/>
            <a:ext cx="5194800" cy="410485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396000" rIns="144000" bIns="1440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228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rei Texte">
  <p:cSld name="drei Text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 txBox="1">
            <a:spLocks noGrp="1"/>
          </p:cNvSpPr>
          <p:nvPr>
            <p:ph type="title"/>
          </p:nvPr>
        </p:nvSpPr>
        <p:spPr>
          <a:xfrm>
            <a:off x="719400" y="0"/>
            <a:ext cx="107532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1"/>
          <p:cNvSpPr txBox="1">
            <a:spLocks noGrp="1"/>
          </p:cNvSpPr>
          <p:nvPr>
            <p:ph type="body" idx="1"/>
          </p:nvPr>
        </p:nvSpPr>
        <p:spPr>
          <a:xfrm>
            <a:off x="719400" y="1674000"/>
            <a:ext cx="3344400" cy="803326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2340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228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11"/>
          <p:cNvSpPr txBox="1">
            <a:spLocks noGrp="1"/>
          </p:cNvSpPr>
          <p:nvPr>
            <p:ph type="body" idx="2"/>
          </p:nvPr>
        </p:nvSpPr>
        <p:spPr>
          <a:xfrm>
            <a:off x="719400" y="2213148"/>
            <a:ext cx="3344400" cy="410485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396000" rIns="144000" bIns="1440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228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11"/>
          <p:cNvSpPr txBox="1">
            <a:spLocks noGrp="1"/>
          </p:cNvSpPr>
          <p:nvPr>
            <p:ph type="subTitle" idx="3"/>
          </p:nvPr>
        </p:nvSpPr>
        <p:spPr>
          <a:xfrm>
            <a:off x="719400" y="1181818"/>
            <a:ext cx="10753200" cy="36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0" name="Google Shape;110;p11"/>
          <p:cNvSpPr txBox="1">
            <a:spLocks noGrp="1"/>
          </p:cNvSpPr>
          <p:nvPr>
            <p:ph type="dt" idx="10"/>
          </p:nvPr>
        </p:nvSpPr>
        <p:spPr>
          <a:xfrm>
            <a:off x="1005443" y="6500393"/>
            <a:ext cx="806400" cy="21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1"/>
          <p:cNvSpPr txBox="1">
            <a:spLocks noGrp="1"/>
          </p:cNvSpPr>
          <p:nvPr>
            <p:ph type="ftr" idx="11"/>
          </p:nvPr>
        </p:nvSpPr>
        <p:spPr>
          <a:xfrm>
            <a:off x="1785866" y="6500393"/>
            <a:ext cx="7296537" cy="21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1"/>
          <p:cNvSpPr txBox="1">
            <a:spLocks noGrp="1"/>
          </p:cNvSpPr>
          <p:nvPr>
            <p:ph type="sldNum" idx="12"/>
          </p:nvPr>
        </p:nvSpPr>
        <p:spPr>
          <a:xfrm>
            <a:off x="720001" y="6500393"/>
            <a:ext cx="319318" cy="21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cxnSp>
        <p:nvCxnSpPr>
          <p:cNvPr id="113" name="Google Shape;113;p11"/>
          <p:cNvCxnSpPr/>
          <p:nvPr/>
        </p:nvCxnSpPr>
        <p:spPr>
          <a:xfrm>
            <a:off x="719999" y="1100617"/>
            <a:ext cx="1147200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" name="Google Shape;114;p11"/>
          <p:cNvSpPr txBox="1">
            <a:spLocks noGrp="1"/>
          </p:cNvSpPr>
          <p:nvPr>
            <p:ph type="body" idx="4"/>
          </p:nvPr>
        </p:nvSpPr>
        <p:spPr>
          <a:xfrm>
            <a:off x="4423800" y="1674000"/>
            <a:ext cx="3344400" cy="803326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2340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228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11"/>
          <p:cNvSpPr txBox="1">
            <a:spLocks noGrp="1"/>
          </p:cNvSpPr>
          <p:nvPr>
            <p:ph type="body" idx="5"/>
          </p:nvPr>
        </p:nvSpPr>
        <p:spPr>
          <a:xfrm>
            <a:off x="4423800" y="2213148"/>
            <a:ext cx="3344400" cy="410485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396000" rIns="144000" bIns="1440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228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11"/>
          <p:cNvSpPr txBox="1">
            <a:spLocks noGrp="1"/>
          </p:cNvSpPr>
          <p:nvPr>
            <p:ph type="body" idx="6"/>
          </p:nvPr>
        </p:nvSpPr>
        <p:spPr>
          <a:xfrm>
            <a:off x="8128200" y="2213148"/>
            <a:ext cx="3344400" cy="410485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396000" rIns="144000" bIns="1440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228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11"/>
          <p:cNvSpPr txBox="1">
            <a:spLocks noGrp="1"/>
          </p:cNvSpPr>
          <p:nvPr>
            <p:ph type="body" idx="7"/>
          </p:nvPr>
        </p:nvSpPr>
        <p:spPr>
          <a:xfrm>
            <a:off x="8128200" y="1674000"/>
            <a:ext cx="3344400" cy="803326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2340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228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er Texte">
  <p:cSld name="vier Text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"/>
          <p:cNvSpPr txBox="1">
            <a:spLocks noGrp="1"/>
          </p:cNvSpPr>
          <p:nvPr>
            <p:ph type="title"/>
          </p:nvPr>
        </p:nvSpPr>
        <p:spPr>
          <a:xfrm>
            <a:off x="719400" y="0"/>
            <a:ext cx="107532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2"/>
          <p:cNvSpPr txBox="1">
            <a:spLocks noGrp="1"/>
          </p:cNvSpPr>
          <p:nvPr>
            <p:ph type="body" idx="1"/>
          </p:nvPr>
        </p:nvSpPr>
        <p:spPr>
          <a:xfrm>
            <a:off x="719400" y="1674000"/>
            <a:ext cx="2552400" cy="803326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2340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228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2"/>
          <p:cNvSpPr txBox="1">
            <a:spLocks noGrp="1"/>
          </p:cNvSpPr>
          <p:nvPr>
            <p:ph type="body" idx="2"/>
          </p:nvPr>
        </p:nvSpPr>
        <p:spPr>
          <a:xfrm>
            <a:off x="719400" y="2213148"/>
            <a:ext cx="2552400" cy="410485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396000" rIns="90000" bIns="900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2pPr>
            <a:lvl3pPr marL="1371600" lvl="2" indent="-30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−"/>
              <a:defRPr sz="1200"/>
            </a:lvl3pPr>
            <a:lvl4pPr marL="1828800" lvl="3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000"/>
              <a:buChar char="−"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2"/>
          <p:cNvSpPr txBox="1">
            <a:spLocks noGrp="1"/>
          </p:cNvSpPr>
          <p:nvPr>
            <p:ph type="subTitle" idx="3"/>
          </p:nvPr>
        </p:nvSpPr>
        <p:spPr>
          <a:xfrm>
            <a:off x="719400" y="1181818"/>
            <a:ext cx="10753200" cy="36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dt" idx="10"/>
          </p:nvPr>
        </p:nvSpPr>
        <p:spPr>
          <a:xfrm>
            <a:off x="1005443" y="6500393"/>
            <a:ext cx="806400" cy="21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2"/>
          <p:cNvSpPr txBox="1">
            <a:spLocks noGrp="1"/>
          </p:cNvSpPr>
          <p:nvPr>
            <p:ph type="ftr" idx="11"/>
          </p:nvPr>
        </p:nvSpPr>
        <p:spPr>
          <a:xfrm>
            <a:off x="1785866" y="6500393"/>
            <a:ext cx="7296537" cy="21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2"/>
          <p:cNvSpPr txBox="1">
            <a:spLocks noGrp="1"/>
          </p:cNvSpPr>
          <p:nvPr>
            <p:ph type="sldNum" idx="12"/>
          </p:nvPr>
        </p:nvSpPr>
        <p:spPr>
          <a:xfrm>
            <a:off x="720001" y="6500393"/>
            <a:ext cx="319318" cy="21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cxnSp>
        <p:nvCxnSpPr>
          <p:cNvPr id="126" name="Google Shape;126;p12"/>
          <p:cNvCxnSpPr/>
          <p:nvPr/>
        </p:nvCxnSpPr>
        <p:spPr>
          <a:xfrm>
            <a:off x="719999" y="1100617"/>
            <a:ext cx="1147200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7" name="Google Shape;127;p12"/>
          <p:cNvSpPr txBox="1">
            <a:spLocks noGrp="1"/>
          </p:cNvSpPr>
          <p:nvPr>
            <p:ph type="body" idx="4"/>
          </p:nvPr>
        </p:nvSpPr>
        <p:spPr>
          <a:xfrm>
            <a:off x="3453000" y="1674000"/>
            <a:ext cx="2552400" cy="803326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2340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228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2"/>
          <p:cNvSpPr txBox="1">
            <a:spLocks noGrp="1"/>
          </p:cNvSpPr>
          <p:nvPr>
            <p:ph type="body" idx="5"/>
          </p:nvPr>
        </p:nvSpPr>
        <p:spPr>
          <a:xfrm>
            <a:off x="3453000" y="2213148"/>
            <a:ext cx="2552400" cy="410485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396000" rIns="90000" bIns="900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2pPr>
            <a:lvl3pPr marL="1371600" lvl="2" indent="-30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−"/>
              <a:defRPr sz="1200"/>
            </a:lvl3pPr>
            <a:lvl4pPr marL="1828800" lvl="3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000"/>
              <a:buChar char="−"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2"/>
          <p:cNvSpPr txBox="1">
            <a:spLocks noGrp="1"/>
          </p:cNvSpPr>
          <p:nvPr>
            <p:ph type="body" idx="6"/>
          </p:nvPr>
        </p:nvSpPr>
        <p:spPr>
          <a:xfrm>
            <a:off x="6186600" y="1674000"/>
            <a:ext cx="2552400" cy="803326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2340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228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12"/>
          <p:cNvSpPr txBox="1">
            <a:spLocks noGrp="1"/>
          </p:cNvSpPr>
          <p:nvPr>
            <p:ph type="body" idx="7"/>
          </p:nvPr>
        </p:nvSpPr>
        <p:spPr>
          <a:xfrm>
            <a:off x="6186600" y="2213148"/>
            <a:ext cx="2552400" cy="410485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396000" rIns="90000" bIns="900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2pPr>
            <a:lvl3pPr marL="1371600" lvl="2" indent="-30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−"/>
              <a:defRPr sz="1200"/>
            </a:lvl3pPr>
            <a:lvl4pPr marL="1828800" lvl="3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000"/>
              <a:buChar char="−"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12"/>
          <p:cNvSpPr txBox="1">
            <a:spLocks noGrp="1"/>
          </p:cNvSpPr>
          <p:nvPr>
            <p:ph type="body" idx="8"/>
          </p:nvPr>
        </p:nvSpPr>
        <p:spPr>
          <a:xfrm>
            <a:off x="8920200" y="1674000"/>
            <a:ext cx="2552400" cy="803326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2340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228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12"/>
          <p:cNvSpPr txBox="1">
            <a:spLocks noGrp="1"/>
          </p:cNvSpPr>
          <p:nvPr>
            <p:ph type="body" idx="9"/>
          </p:nvPr>
        </p:nvSpPr>
        <p:spPr>
          <a:xfrm>
            <a:off x="8920200" y="2213148"/>
            <a:ext cx="2552400" cy="410485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396000" rIns="90000" bIns="900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2pPr>
            <a:lvl3pPr marL="1371600" lvl="2" indent="-30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−"/>
              <a:defRPr sz="1200"/>
            </a:lvl3pPr>
            <a:lvl4pPr marL="1828800" lvl="3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000"/>
              <a:buChar char="−"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pn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720001" y="6500393"/>
            <a:ext cx="319318" cy="21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dt" idx="10"/>
          </p:nvPr>
        </p:nvSpPr>
        <p:spPr>
          <a:xfrm>
            <a:off x="1005443" y="6500393"/>
            <a:ext cx="806400" cy="21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1785866" y="6500393"/>
            <a:ext cx="7296537" cy="21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719999" y="1674000"/>
            <a:ext cx="10753200" cy="46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D007C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AD007C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title"/>
          </p:nvPr>
        </p:nvSpPr>
        <p:spPr>
          <a:xfrm>
            <a:off x="719400" y="0"/>
            <a:ext cx="10753200" cy="1017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1" y="0"/>
            <a:ext cx="231229" cy="2644002"/>
          </a:xfrm>
          <a:custGeom>
            <a:avLst/>
            <a:gdLst/>
            <a:ahLst/>
            <a:cxnLst/>
            <a:rect l="l" t="t" r="r" b="b"/>
            <a:pathLst>
              <a:path w="231229" h="2644002" extrusionOk="0">
                <a:moveTo>
                  <a:pt x="0" y="0"/>
                </a:moveTo>
                <a:lnTo>
                  <a:pt x="231229" y="0"/>
                </a:lnTo>
                <a:lnTo>
                  <a:pt x="231229" y="427848"/>
                </a:lnTo>
                <a:lnTo>
                  <a:pt x="231229" y="1100610"/>
                </a:lnTo>
                <a:lnTo>
                  <a:pt x="231229" y="2499514"/>
                </a:lnTo>
                <a:lnTo>
                  <a:pt x="0" y="2644002"/>
                </a:lnTo>
                <a:lnTo>
                  <a:pt x="0" y="1100610"/>
                </a:lnTo>
                <a:lnTo>
                  <a:pt x="0" y="427848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1"/>
          <p:cNvPicPr preferRelativeResize="0"/>
          <p:nvPr/>
        </p:nvPicPr>
        <p:blipFill rotWithShape="1">
          <a:blip r:embed="rId46">
            <a:alphaModFix/>
          </a:blip>
          <a:srcRect/>
          <a:stretch/>
        </p:blipFill>
        <p:spPr>
          <a:xfrm>
            <a:off x="10965221" y="6411885"/>
            <a:ext cx="507978" cy="3059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7" r:id="rId16"/>
    <p:sldLayoutId id="2147483668" r:id="rId17"/>
    <p:sldLayoutId id="2147483669" r:id="rId18"/>
    <p:sldLayoutId id="2147483670" r:id="rId19"/>
    <p:sldLayoutId id="2147483671" r:id="rId20"/>
    <p:sldLayoutId id="2147483672" r:id="rId21"/>
    <p:sldLayoutId id="2147483673" r:id="rId22"/>
    <p:sldLayoutId id="2147483674" r:id="rId23"/>
    <p:sldLayoutId id="2147483675" r:id="rId24"/>
    <p:sldLayoutId id="2147483676" r:id="rId25"/>
    <p:sldLayoutId id="2147483677" r:id="rId26"/>
    <p:sldLayoutId id="2147483678" r:id="rId27"/>
    <p:sldLayoutId id="2147483679" r:id="rId28"/>
    <p:sldLayoutId id="2147483680" r:id="rId29"/>
    <p:sldLayoutId id="2147483681" r:id="rId30"/>
    <p:sldLayoutId id="2147483682" r:id="rId31"/>
    <p:sldLayoutId id="2147483683" r:id="rId32"/>
    <p:sldLayoutId id="2147483684" r:id="rId33"/>
    <p:sldLayoutId id="2147483685" r:id="rId34"/>
    <p:sldLayoutId id="2147483686" r:id="rId35"/>
    <p:sldLayoutId id="2147483687" r:id="rId36"/>
    <p:sldLayoutId id="2147483688" r:id="rId37"/>
    <p:sldLayoutId id="2147483689" r:id="rId38"/>
    <p:sldLayoutId id="2147483690" r:id="rId39"/>
    <p:sldLayoutId id="2147483691" r:id="rId40"/>
    <p:sldLayoutId id="2147483692" r:id="rId41"/>
    <p:sldLayoutId id="2147483693" r:id="rId42"/>
    <p:sldLayoutId id="2147483694" r:id="rId43"/>
    <p:sldLayoutId id="2147483695" r:id="rId4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56">
          <p15:clr>
            <a:srgbClr val="F26B43"/>
          </p15:clr>
        </p15:guide>
        <p15:guide id="4" pos="7224">
          <p15:clr>
            <a:srgbClr val="F26B43"/>
          </p15:clr>
        </p15:guide>
        <p15:guide id="5" orient="horz" pos="1056">
          <p15:clr>
            <a:srgbClr val="F26B43"/>
          </p15:clr>
        </p15:guide>
        <p15:guide id="6" orient="horz" pos="592">
          <p15:clr>
            <a:srgbClr val="F26B43"/>
          </p15:clr>
        </p15:guide>
        <p15:guide id="7" orient="horz" pos="3976">
          <p15:clr>
            <a:srgbClr val="F26B43"/>
          </p15:clr>
        </p15:guide>
        <p15:guide id="8" orient="horz" pos="904">
          <p15:clr>
            <a:srgbClr val="F26B43"/>
          </p15:clr>
        </p15:guide>
        <p15:guide id="9" pos="2560">
          <p15:clr>
            <a:srgbClr val="F26B43"/>
          </p15:clr>
        </p15:guide>
        <p15:guide id="10" pos="5120">
          <p15:clr>
            <a:srgbClr val="F26B43"/>
          </p15:clr>
        </p15:guide>
        <p15:guide id="11" pos="2784">
          <p15:clr>
            <a:srgbClr val="F26B43"/>
          </p15:clr>
        </p15:guide>
        <p15:guide id="12" pos="48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2"/>
          <p:cNvSpPr txBox="1">
            <a:spLocks noGrp="1"/>
          </p:cNvSpPr>
          <p:nvPr>
            <p:ph type="ctrTitle"/>
          </p:nvPr>
        </p:nvSpPr>
        <p:spPr>
          <a:xfrm>
            <a:off x="5608325" y="0"/>
            <a:ext cx="5863676" cy="6003982"/>
          </a:xfrm>
          <a:prstGeom prst="rect">
            <a:avLst/>
          </a:prstGeom>
          <a:solidFill>
            <a:schemeClr val="dk2">
              <a:alpha val="89803"/>
            </a:schemeClr>
          </a:solidFill>
          <a:ln>
            <a:noFill/>
          </a:ln>
        </p:spPr>
        <p:txBody>
          <a:bodyPr spcFirstLastPara="1" wrap="square" lIns="360000" tIns="360000" rIns="360000" bIns="2160000" anchor="b" anchorCtr="0">
            <a:noAutofit/>
          </a:bodyPr>
          <a:lstStyle/>
          <a:p>
            <a:r>
              <a:rPr lang="de-DE" dirty="0"/>
              <a:t>Deep Learning für Embedded Systems</a:t>
            </a:r>
          </a:p>
        </p:txBody>
      </p:sp>
      <p:sp>
        <p:nvSpPr>
          <p:cNvPr id="453" name="Google Shape;453;p52"/>
          <p:cNvSpPr txBox="1">
            <a:spLocks noGrp="1"/>
          </p:cNvSpPr>
          <p:nvPr>
            <p:ph type="subTitle" idx="1"/>
          </p:nvPr>
        </p:nvSpPr>
        <p:spPr>
          <a:xfrm>
            <a:off x="5608325" y="4050000"/>
            <a:ext cx="5863676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0" rIns="360000" bIns="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de-DE" dirty="0"/>
              <a:t>Praktikum: </a:t>
            </a:r>
            <a:r>
              <a:rPr lang="de-DE" dirty="0" err="1"/>
              <a:t>Programming</a:t>
            </a:r>
            <a:r>
              <a:rPr lang="de-DE" dirty="0"/>
              <a:t> Parallel Embedded Systems</a:t>
            </a:r>
          </a:p>
          <a:p>
            <a:pPr marL="0" indent="0"/>
            <a:r>
              <a:rPr lang="de-DE" dirty="0"/>
              <a:t>David Heim, Benedikt Bauer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</a:pPr>
            <a:r>
              <a:rPr lang="de-DE" dirty="0"/>
              <a:t>14.02.2023</a:t>
            </a:r>
          </a:p>
        </p:txBody>
      </p:sp>
      <p:pic>
        <p:nvPicPr>
          <p:cNvPr id="454" name="Google Shape;454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9023" y="611349"/>
            <a:ext cx="5131975" cy="917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6DBAD3-F4EF-EEE4-EA37-FD8C697DD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Evaluation: </a:t>
            </a:r>
            <a:r>
              <a:rPr lang="de-DE" dirty="0" err="1"/>
              <a:t>Pruning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D6A75C-546C-11C0-46BB-5213C40692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9</a:t>
            </a:r>
          </a:p>
        </p:txBody>
      </p:sp>
      <p:pic>
        <p:nvPicPr>
          <p:cNvPr id="6" name="Grafik 6" descr="Ein Bild, das Tisch enthält.&#10;&#10;Beschreibung automatisch generiert.">
            <a:extLst>
              <a:ext uri="{FF2B5EF4-FFF2-40B4-BE49-F238E27FC236}">
                <a16:creationId xmlns:a16="http://schemas.microsoft.com/office/drawing/2014/main" id="{D98606C2-1849-55CA-5727-8E17B514E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178" y="2170385"/>
            <a:ext cx="5857051" cy="251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129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9BB236-8C08-E30D-01DD-F1A7998A6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Evaluation: Quantisierung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E0A07A3-F08B-1321-8E60-6D1AB6104E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10</a:t>
            </a:r>
          </a:p>
        </p:txBody>
      </p:sp>
      <p:pic>
        <p:nvPicPr>
          <p:cNvPr id="6" name="Grafik 6" descr="Ein Bild, das Tisch enthält.&#10;&#10;Beschreibung automatisch generiert.">
            <a:extLst>
              <a:ext uri="{FF2B5EF4-FFF2-40B4-BE49-F238E27FC236}">
                <a16:creationId xmlns:a16="http://schemas.microsoft.com/office/drawing/2014/main" id="{C2E87AD8-3782-D2CB-79E5-54C30CA92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178" y="2157307"/>
            <a:ext cx="5857051" cy="254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308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98"/>
          <p:cNvSpPr txBox="1">
            <a:spLocks noGrp="1"/>
          </p:cNvSpPr>
          <p:nvPr>
            <p:ph type="body" idx="2"/>
          </p:nvPr>
        </p:nvSpPr>
        <p:spPr>
          <a:xfrm>
            <a:off x="719999" y="2911642"/>
            <a:ext cx="4528800" cy="1386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de-DE"/>
              <a:t>Vielen Dank für Ihre Aufmerksamkeit</a:t>
            </a:r>
            <a:endParaRPr/>
          </a:p>
        </p:txBody>
      </p:sp>
      <p:pic>
        <p:nvPicPr>
          <p:cNvPr id="962" name="Google Shape;962;p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02425" y="834469"/>
            <a:ext cx="3819144" cy="682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00F206-531E-6AB4-20D1-5F0A6F4FF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Aufgabenstellung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EC0BC4-D806-5613-148B-23A4EB8742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0"/>
            <a:r>
              <a:rPr lang="de-DE"/>
              <a:t>Bibliothek für Neuronale Netze</a:t>
            </a:r>
          </a:p>
          <a:p>
            <a:pPr marL="514350" indent="-285750">
              <a:buFont typeface="Calibri"/>
              <a:buChar char="-"/>
            </a:pPr>
            <a:r>
              <a:rPr lang="de-DE"/>
              <a:t>Erstellung von neuronalen Netzen mit dieser Bibliothek</a:t>
            </a:r>
          </a:p>
          <a:p>
            <a:pPr marL="514350" indent="-285750">
              <a:buFont typeface="Calibri"/>
              <a:buChar char="-"/>
            </a:pPr>
            <a:r>
              <a:rPr lang="de-DE"/>
              <a:t>Training dieser Netze auf x86</a:t>
            </a:r>
          </a:p>
          <a:p>
            <a:pPr marL="514350" indent="-285750">
              <a:buFont typeface="Calibri"/>
              <a:buChar char="-"/>
            </a:pPr>
            <a:r>
              <a:rPr lang="de-DE"/>
              <a:t>Anwendung dieser Netze auf dem Raspberry Pi Pico</a:t>
            </a:r>
          </a:p>
          <a:p>
            <a:pPr marL="514350" indent="-285750">
              <a:buFont typeface="Calibri"/>
              <a:buChar char="-"/>
            </a:pPr>
            <a:endParaRPr lang="de-DE"/>
          </a:p>
          <a:p>
            <a:pPr marL="228600" indent="0"/>
            <a:r>
              <a:rPr lang="de-DE" err="1"/>
              <a:t>Optimisierungen</a:t>
            </a:r>
            <a:r>
              <a:rPr lang="de-DE"/>
              <a:t>/Erweiterungen</a:t>
            </a:r>
          </a:p>
          <a:p>
            <a:pPr marL="514350" indent="-285750">
              <a:buFont typeface="Calibri"/>
              <a:buChar char="-"/>
            </a:pPr>
            <a:r>
              <a:rPr lang="de-DE"/>
              <a:t>Ausnutzen des Flash Speichers anstelle des RAMs</a:t>
            </a:r>
          </a:p>
          <a:p>
            <a:pPr marL="514350" indent="-285750">
              <a:buFont typeface="Calibri"/>
              <a:buChar char="-"/>
            </a:pPr>
            <a:r>
              <a:rPr lang="de-DE"/>
              <a:t>Network </a:t>
            </a:r>
            <a:r>
              <a:rPr lang="de-DE" err="1"/>
              <a:t>Pruning</a:t>
            </a:r>
            <a:endParaRPr lang="de-DE"/>
          </a:p>
          <a:p>
            <a:pPr marL="514350" indent="-285750">
              <a:buFont typeface="Calibri"/>
              <a:buChar char="-"/>
            </a:pPr>
            <a:r>
              <a:rPr lang="de-DE"/>
              <a:t>Quantisierung</a:t>
            </a:r>
          </a:p>
          <a:p>
            <a:pPr marL="514350" indent="-285750">
              <a:buFont typeface="Calibri"/>
              <a:buChar char="-"/>
            </a:pP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D9B2BC-02AE-8E2B-E934-C8C2033864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56417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0412AF-20B1-588A-319B-907408285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Implementierung der Bibliothek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9C9BC4-62E8-A764-031E-20E733C2F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86540" y="1796871"/>
            <a:ext cx="4741866" cy="570593"/>
          </a:xfrm>
        </p:spPr>
        <p:txBody>
          <a:bodyPr/>
          <a:lstStyle/>
          <a:p>
            <a:r>
              <a:rPr lang="de-DE"/>
              <a:t>Einfaches Model zur Bestimmung von XOR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6F2B6DB-3E52-00A5-E6B5-B3D9EBDB00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2</a:t>
            </a:r>
          </a:p>
        </p:txBody>
      </p:sp>
      <p:pic>
        <p:nvPicPr>
          <p:cNvPr id="10" name="Grafik 10" descr="Ein Bild, das Text enthält.&#10;&#10;Beschreibung automatisch generiert.">
            <a:extLst>
              <a:ext uri="{FF2B5EF4-FFF2-40B4-BE49-F238E27FC236}">
                <a16:creationId xmlns:a16="http://schemas.microsoft.com/office/drawing/2014/main" id="{AAE05665-BA86-776A-38CE-127FB259C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400" y="2588898"/>
            <a:ext cx="4784607" cy="328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317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60C409-EA35-DF81-7A1C-BAB320CF0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Größtes Problem der ersten Implementierung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53E5AD-3868-CCE2-FBE2-5AED8A282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14369" y="1928001"/>
            <a:ext cx="6689200" cy="3392814"/>
          </a:xfrm>
        </p:spPr>
        <p:txBody>
          <a:bodyPr/>
          <a:lstStyle/>
          <a:p>
            <a:r>
              <a:rPr lang="de-DE"/>
              <a:t>Auf dem Pi Pico 264 kB SRAM verfügbar</a:t>
            </a:r>
          </a:p>
          <a:p>
            <a:pPr marL="514350" indent="-285750">
              <a:buFont typeface="Calibri"/>
              <a:buChar char="-"/>
            </a:pPr>
            <a:endParaRPr lang="de-DE"/>
          </a:p>
          <a:p>
            <a:pPr marL="514350" indent="-285750">
              <a:buFont typeface="Calibri"/>
              <a:buChar char="-"/>
            </a:pPr>
            <a:endParaRPr lang="de-DE"/>
          </a:p>
          <a:p>
            <a:pPr marL="228600" indent="0"/>
            <a:endParaRPr lang="de-DE"/>
          </a:p>
          <a:p>
            <a:pPr marL="228600" indent="0"/>
            <a:endParaRPr lang="de-DE"/>
          </a:p>
          <a:p>
            <a:pPr marL="228600" indent="0"/>
            <a:endParaRPr lang="de-DE"/>
          </a:p>
          <a:p>
            <a:pPr marL="228600" indent="0"/>
            <a:r>
              <a:rPr lang="de-DE"/>
              <a:t>Für dieses Netzwerk nur für die Gewichte (ohne Bias) :</a:t>
            </a:r>
          </a:p>
          <a:p>
            <a:pPr marL="514350" indent="-285750">
              <a:buFont typeface="Calibri"/>
              <a:buChar char="-"/>
            </a:pPr>
            <a:r>
              <a:rPr lang="de-DE"/>
              <a:t>28 * 28 * 100 * 4  Bytes = 313.600 Bytes 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101AB8-E927-D4E7-9FA1-98B9CD138C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3</a:t>
            </a:r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49FBDF9C-D771-9D00-8F37-88E744612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047" y="2975896"/>
            <a:ext cx="5574829" cy="59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357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55BB0F-F845-ADF2-49A5-8A23912BA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Optimierung: Ausnutzung des Flash Speichers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020C779-99F0-AD41-A981-C801DDC07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11258" y="2991037"/>
            <a:ext cx="8570682" cy="1379630"/>
          </a:xfrm>
        </p:spPr>
        <p:txBody>
          <a:bodyPr/>
          <a:lstStyle/>
          <a:p>
            <a:r>
              <a:rPr lang="de-DE"/>
              <a:t>Der Raspberry Pi Pico besitzt 2MB Flash Speicher</a:t>
            </a:r>
          </a:p>
          <a:p>
            <a:pPr marL="514350" indent="-285750">
              <a:buFont typeface="Calibri"/>
              <a:buChar char="-"/>
            </a:pPr>
            <a:r>
              <a:rPr lang="de-DE"/>
              <a:t>Speichern der Gewichte im Flash</a:t>
            </a:r>
          </a:p>
          <a:p>
            <a:pPr marL="514350" indent="-285750">
              <a:buFont typeface="Calibri"/>
              <a:buChar char="-"/>
            </a:pPr>
            <a:r>
              <a:rPr lang="de-DE"/>
              <a:t>Für jeden Layer werden nur noch Pointer zu den Gewichten im RAM gehalten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D18C36-CE3E-F437-83CF-8FD76665BE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37295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741475-64EE-26FA-3282-4BF78FC8F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Optimierung: </a:t>
            </a:r>
            <a:r>
              <a:rPr lang="de-DE" err="1"/>
              <a:t>Pruning</a:t>
            </a:r>
            <a:r>
              <a:rPr lang="de-DE"/>
              <a:t> der Netzwerke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DF85CB-3C7B-5D50-1B4F-2134E5CE8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999" y="1674000"/>
            <a:ext cx="10762607" cy="2517926"/>
          </a:xfrm>
        </p:spPr>
        <p:txBody>
          <a:bodyPr/>
          <a:lstStyle/>
          <a:p>
            <a:r>
              <a:rPr lang="de-DE"/>
              <a:t>Idee:</a:t>
            </a:r>
          </a:p>
          <a:p>
            <a:pPr marL="514350" indent="-285750">
              <a:buFont typeface="Calibri"/>
              <a:buChar char="-"/>
            </a:pPr>
            <a:r>
              <a:rPr lang="de-DE"/>
              <a:t>Neuronale Netzwerke beinhalten viele unnötige Informationen</a:t>
            </a:r>
          </a:p>
          <a:p>
            <a:pPr marL="514350" indent="-285750">
              <a:buFont typeface="Calibri"/>
              <a:buChar char="-"/>
            </a:pPr>
            <a:r>
              <a:rPr lang="de-DE"/>
              <a:t>Lösche die unwichtigsten Informationen aus dem trainierten Netz</a:t>
            </a:r>
          </a:p>
          <a:p>
            <a:pPr marL="228600" indent="0"/>
            <a:r>
              <a:rPr lang="de-DE"/>
              <a:t>Vorteile:</a:t>
            </a:r>
          </a:p>
          <a:p>
            <a:pPr marL="514350" indent="-285750">
              <a:buFont typeface="Calibri"/>
              <a:buChar char="-"/>
            </a:pPr>
            <a:r>
              <a:rPr lang="de-DE"/>
              <a:t>Trainierte Netze werden kleiner</a:t>
            </a:r>
          </a:p>
          <a:p>
            <a:pPr marL="514350" indent="-285750">
              <a:buFont typeface="Calibri"/>
              <a:buChar char="-"/>
            </a:pPr>
            <a:r>
              <a:rPr lang="de-DE"/>
              <a:t>Forward-</a:t>
            </a:r>
            <a:r>
              <a:rPr lang="de-DE" err="1"/>
              <a:t>pass</a:t>
            </a:r>
            <a:r>
              <a:rPr lang="de-DE"/>
              <a:t> wird performanter</a:t>
            </a:r>
          </a:p>
          <a:p>
            <a:pPr marL="514350" indent="-285750">
              <a:buFont typeface="Calibri"/>
              <a:buChar char="-"/>
            </a:pP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FCA7E63-56E5-C6A4-C42A-8984C66660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5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70D03E6-5CF8-083A-7121-2B8423B13D1F}"/>
              </a:ext>
            </a:extLst>
          </p:cNvPr>
          <p:cNvSpPr/>
          <p:nvPr/>
        </p:nvSpPr>
        <p:spPr>
          <a:xfrm>
            <a:off x="2163704" y="4534370"/>
            <a:ext cx="376296" cy="376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58C8A32-E245-0D1D-0F3B-834163013DE8}"/>
              </a:ext>
            </a:extLst>
          </p:cNvPr>
          <p:cNvSpPr/>
          <p:nvPr/>
        </p:nvSpPr>
        <p:spPr>
          <a:xfrm>
            <a:off x="2163704" y="4985925"/>
            <a:ext cx="376296" cy="376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0D7E8A65-0F1A-C8E1-CDE9-48A7F9CF30A4}"/>
              </a:ext>
            </a:extLst>
          </p:cNvPr>
          <p:cNvSpPr/>
          <p:nvPr/>
        </p:nvSpPr>
        <p:spPr>
          <a:xfrm>
            <a:off x="2163704" y="5437481"/>
            <a:ext cx="376296" cy="376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7D437146-FCB5-90CD-3E16-74C747B721C2}"/>
              </a:ext>
            </a:extLst>
          </p:cNvPr>
          <p:cNvSpPr/>
          <p:nvPr/>
        </p:nvSpPr>
        <p:spPr>
          <a:xfrm>
            <a:off x="3019778" y="4553185"/>
            <a:ext cx="376296" cy="376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5963B44-8D36-9CBD-0BC3-9E24A46D4112}"/>
              </a:ext>
            </a:extLst>
          </p:cNvPr>
          <p:cNvSpPr/>
          <p:nvPr/>
        </p:nvSpPr>
        <p:spPr>
          <a:xfrm>
            <a:off x="3019778" y="5004740"/>
            <a:ext cx="376296" cy="376296"/>
          </a:xfrm>
          <a:prstGeom prst="ellipse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49A95E3-2255-FBA5-400C-F1B7BC6B109F}"/>
              </a:ext>
            </a:extLst>
          </p:cNvPr>
          <p:cNvSpPr/>
          <p:nvPr/>
        </p:nvSpPr>
        <p:spPr>
          <a:xfrm>
            <a:off x="3019778" y="5456296"/>
            <a:ext cx="376296" cy="376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5C73CC14-B65C-443A-62F0-E73AD84A80B7}"/>
              </a:ext>
            </a:extLst>
          </p:cNvPr>
          <p:cNvCxnSpPr/>
          <p:nvPr/>
        </p:nvCxnSpPr>
        <p:spPr>
          <a:xfrm flipV="1">
            <a:off x="2515541" y="5626569"/>
            <a:ext cx="622770" cy="1693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CDE3D78E-1F1D-3CED-F183-4B02B4ADF7EA}"/>
              </a:ext>
            </a:extLst>
          </p:cNvPr>
          <p:cNvCxnSpPr>
            <a:cxnSpLocks/>
          </p:cNvCxnSpPr>
          <p:nvPr/>
        </p:nvCxnSpPr>
        <p:spPr>
          <a:xfrm>
            <a:off x="2543763" y="4693355"/>
            <a:ext cx="538103" cy="188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57B556F6-2D56-FF1C-DC99-CD8449FF3747}"/>
              </a:ext>
            </a:extLst>
          </p:cNvPr>
          <p:cNvCxnSpPr>
            <a:cxnSpLocks/>
          </p:cNvCxnSpPr>
          <p:nvPr/>
        </p:nvCxnSpPr>
        <p:spPr>
          <a:xfrm>
            <a:off x="2543763" y="5173133"/>
            <a:ext cx="472251" cy="1128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4660D4B-1528-EFCC-2AD1-74DB4CE979C6}"/>
              </a:ext>
            </a:extLst>
          </p:cNvPr>
          <p:cNvCxnSpPr>
            <a:cxnSpLocks/>
          </p:cNvCxnSpPr>
          <p:nvPr/>
        </p:nvCxnSpPr>
        <p:spPr>
          <a:xfrm flipV="1">
            <a:off x="2543763" y="5175014"/>
            <a:ext cx="481660" cy="46848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D92F0E05-B4C9-510C-E442-69BA4B0E1867}"/>
              </a:ext>
            </a:extLst>
          </p:cNvPr>
          <p:cNvCxnSpPr>
            <a:cxnSpLocks/>
          </p:cNvCxnSpPr>
          <p:nvPr/>
        </p:nvCxnSpPr>
        <p:spPr>
          <a:xfrm flipV="1">
            <a:off x="2543763" y="4723459"/>
            <a:ext cx="481660" cy="46848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1CDD406B-6456-8400-8C76-F0241B7967E8}"/>
              </a:ext>
            </a:extLst>
          </p:cNvPr>
          <p:cNvCxnSpPr>
            <a:cxnSpLocks/>
          </p:cNvCxnSpPr>
          <p:nvPr/>
        </p:nvCxnSpPr>
        <p:spPr>
          <a:xfrm>
            <a:off x="2506134" y="4683946"/>
            <a:ext cx="547510" cy="50988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7E1E78DB-B216-1933-0003-5D4B4F4125C1}"/>
              </a:ext>
            </a:extLst>
          </p:cNvPr>
          <p:cNvCxnSpPr>
            <a:cxnSpLocks/>
          </p:cNvCxnSpPr>
          <p:nvPr/>
        </p:nvCxnSpPr>
        <p:spPr>
          <a:xfrm>
            <a:off x="2562578" y="5173131"/>
            <a:ext cx="547510" cy="50988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4AAAB098-45B1-8DCC-AFA8-2A992F5E3609}"/>
              </a:ext>
            </a:extLst>
          </p:cNvPr>
          <p:cNvCxnSpPr>
            <a:cxnSpLocks/>
          </p:cNvCxnSpPr>
          <p:nvPr/>
        </p:nvCxnSpPr>
        <p:spPr>
          <a:xfrm flipV="1">
            <a:off x="2515542" y="4732865"/>
            <a:ext cx="528695" cy="92004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56B4522C-0CA7-D240-E7C8-1B9A1D55E022}"/>
              </a:ext>
            </a:extLst>
          </p:cNvPr>
          <p:cNvCxnSpPr>
            <a:cxnSpLocks/>
          </p:cNvCxnSpPr>
          <p:nvPr/>
        </p:nvCxnSpPr>
        <p:spPr>
          <a:xfrm>
            <a:off x="2553171" y="4730983"/>
            <a:ext cx="528695" cy="94262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feil: nach rechts 22">
            <a:extLst>
              <a:ext uri="{FF2B5EF4-FFF2-40B4-BE49-F238E27FC236}">
                <a16:creationId xmlns:a16="http://schemas.microsoft.com/office/drawing/2014/main" id="{DC89A55F-ED91-2118-4EB7-D4C65D5A4DBE}"/>
              </a:ext>
            </a:extLst>
          </p:cNvPr>
          <p:cNvSpPr/>
          <p:nvPr/>
        </p:nvSpPr>
        <p:spPr>
          <a:xfrm>
            <a:off x="5390444" y="4995333"/>
            <a:ext cx="1053629" cy="470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A4478D4D-8AA5-1322-B1BE-5149F48B4986}"/>
              </a:ext>
            </a:extLst>
          </p:cNvPr>
          <p:cNvSpPr/>
          <p:nvPr/>
        </p:nvSpPr>
        <p:spPr>
          <a:xfrm>
            <a:off x="8231482" y="4543777"/>
            <a:ext cx="376296" cy="376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B580B216-B127-F390-A359-262CBBA81ED6}"/>
              </a:ext>
            </a:extLst>
          </p:cNvPr>
          <p:cNvSpPr/>
          <p:nvPr/>
        </p:nvSpPr>
        <p:spPr>
          <a:xfrm>
            <a:off x="8231482" y="4995332"/>
            <a:ext cx="376296" cy="376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ADBFA57A-D052-CB08-CF4F-BD8928F1C9B1}"/>
              </a:ext>
            </a:extLst>
          </p:cNvPr>
          <p:cNvSpPr/>
          <p:nvPr/>
        </p:nvSpPr>
        <p:spPr>
          <a:xfrm>
            <a:off x="8231482" y="5446888"/>
            <a:ext cx="376296" cy="376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6C963251-8BE9-08C7-7550-0FF6B4172BAD}"/>
              </a:ext>
            </a:extLst>
          </p:cNvPr>
          <p:cNvSpPr/>
          <p:nvPr/>
        </p:nvSpPr>
        <p:spPr>
          <a:xfrm>
            <a:off x="9087556" y="4562592"/>
            <a:ext cx="376296" cy="376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A08E77A4-7965-D886-92A1-7E794A0C5FBF}"/>
              </a:ext>
            </a:extLst>
          </p:cNvPr>
          <p:cNvSpPr/>
          <p:nvPr/>
        </p:nvSpPr>
        <p:spPr>
          <a:xfrm>
            <a:off x="9087556" y="5465703"/>
            <a:ext cx="376296" cy="376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EAB9CE65-ED56-526E-2A6B-8EB01AEA0887}"/>
              </a:ext>
            </a:extLst>
          </p:cNvPr>
          <p:cNvCxnSpPr>
            <a:cxnSpLocks/>
          </p:cNvCxnSpPr>
          <p:nvPr/>
        </p:nvCxnSpPr>
        <p:spPr>
          <a:xfrm flipV="1">
            <a:off x="8583319" y="5635976"/>
            <a:ext cx="622770" cy="1693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3AD0A014-484D-B2BF-9016-E02BFB4F5CBB}"/>
              </a:ext>
            </a:extLst>
          </p:cNvPr>
          <p:cNvCxnSpPr>
            <a:cxnSpLocks/>
          </p:cNvCxnSpPr>
          <p:nvPr/>
        </p:nvCxnSpPr>
        <p:spPr>
          <a:xfrm>
            <a:off x="8611541" y="4702762"/>
            <a:ext cx="538103" cy="188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A250F68-3137-1870-FAFA-086C2E00EF6C}"/>
              </a:ext>
            </a:extLst>
          </p:cNvPr>
          <p:cNvCxnSpPr>
            <a:cxnSpLocks/>
          </p:cNvCxnSpPr>
          <p:nvPr/>
        </p:nvCxnSpPr>
        <p:spPr>
          <a:xfrm flipV="1">
            <a:off x="8611541" y="4732866"/>
            <a:ext cx="481660" cy="46848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370CFAC2-9FEB-1D8D-9E6A-8D99655DCDE3}"/>
              </a:ext>
            </a:extLst>
          </p:cNvPr>
          <p:cNvCxnSpPr>
            <a:cxnSpLocks/>
          </p:cNvCxnSpPr>
          <p:nvPr/>
        </p:nvCxnSpPr>
        <p:spPr>
          <a:xfrm>
            <a:off x="8630356" y="5182538"/>
            <a:ext cx="547510" cy="50988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C29457EE-74CA-3BE6-0713-5B92CAAB80E4}"/>
              </a:ext>
            </a:extLst>
          </p:cNvPr>
          <p:cNvCxnSpPr>
            <a:cxnSpLocks/>
          </p:cNvCxnSpPr>
          <p:nvPr/>
        </p:nvCxnSpPr>
        <p:spPr>
          <a:xfrm flipV="1">
            <a:off x="8583320" y="4742272"/>
            <a:ext cx="528695" cy="92004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446C9A0C-5B0B-DA9C-D863-DD84A5CADF61}"/>
              </a:ext>
            </a:extLst>
          </p:cNvPr>
          <p:cNvCxnSpPr>
            <a:cxnSpLocks/>
          </p:cNvCxnSpPr>
          <p:nvPr/>
        </p:nvCxnSpPr>
        <p:spPr>
          <a:xfrm>
            <a:off x="8620949" y="4740390"/>
            <a:ext cx="528695" cy="94262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258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20021-F9F8-E774-EC40-9FA4D92FD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Optimierung: Quantisierung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025259-16CA-42F3-D651-7F6C6179DF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Calibri"/>
              <a:buChar char="-"/>
            </a:pPr>
            <a:r>
              <a:rPr lang="de-DE"/>
              <a:t>Gewichte werden nicht als </a:t>
            </a:r>
            <a:r>
              <a:rPr lang="de-DE" err="1"/>
              <a:t>float</a:t>
            </a:r>
            <a:r>
              <a:rPr lang="de-DE"/>
              <a:t> (4 Byte) sondern als uint8 zusammen mit einem Skalierungsfaktor gespeichert</a:t>
            </a:r>
          </a:p>
          <a:p>
            <a:pPr marL="514350" indent="-285750">
              <a:buFont typeface="Calibri"/>
              <a:buChar char="-"/>
            </a:pPr>
            <a:r>
              <a:rPr lang="de-DE"/>
              <a:t>Mithilfe des Skalierungsfaktors lässt sich (annähernd) die tatsächliche Zahl errechnen</a:t>
            </a:r>
          </a:p>
          <a:p>
            <a:pPr marL="514350" indent="-285750">
              <a:buFont typeface="Calibri"/>
              <a:buChar char="-"/>
            </a:pPr>
            <a:endParaRPr lang="de-DE"/>
          </a:p>
          <a:p>
            <a:pPr marL="228600" indent="0"/>
            <a:r>
              <a:rPr lang="de-DE"/>
              <a:t>Vorteile:</a:t>
            </a:r>
          </a:p>
          <a:p>
            <a:pPr marL="514350" indent="-285750">
              <a:buFont typeface="Calibri"/>
              <a:buChar char="-"/>
            </a:pPr>
            <a:r>
              <a:rPr lang="de-DE"/>
              <a:t>Verringerung des Speicherplatzbedarfs</a:t>
            </a:r>
          </a:p>
          <a:p>
            <a:pPr marL="514350" indent="-285750">
              <a:buFont typeface="Calibri"/>
              <a:buChar char="-"/>
            </a:pPr>
            <a:r>
              <a:rPr lang="de-DE"/>
              <a:t>Operationen können unter Umständen performanter auf </a:t>
            </a:r>
            <a:r>
              <a:rPr lang="de-DE" err="1"/>
              <a:t>Integerwerten</a:t>
            </a:r>
            <a:r>
              <a:rPr lang="de-DE"/>
              <a:t> ausgeführt werden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E8ECBC6-EAAC-AFF2-DA9B-94E80E40D9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987681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45C77A-FDCD-C0EF-6770-065116182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Evaluation: Double vs. </a:t>
            </a:r>
            <a:r>
              <a:rPr lang="de-DE" dirty="0" err="1"/>
              <a:t>Float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B38FEFC-92FB-FA53-4DB8-03CAC7DEA9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7</a:t>
            </a:r>
          </a:p>
        </p:txBody>
      </p:sp>
      <p:pic>
        <p:nvPicPr>
          <p:cNvPr id="4" name="Grafik 5" descr="Ein Bild, das Tisch enthält.&#10;&#10;Beschreibung automatisch generiert.">
            <a:extLst>
              <a:ext uri="{FF2B5EF4-FFF2-40B4-BE49-F238E27FC236}">
                <a16:creationId xmlns:a16="http://schemas.microsoft.com/office/drawing/2014/main" id="{DF2116CE-F418-3F6E-7CB8-11B9690FA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585" y="2121834"/>
            <a:ext cx="5828829" cy="262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12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3CC8C8-4E31-E3A2-485F-24ED3D160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Evaluation: Verschiedene Größen von Netzwerken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D8FD22B-B11C-F66E-DCA9-71B12DE355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8</a:t>
            </a:r>
          </a:p>
        </p:txBody>
      </p:sp>
      <p:pic>
        <p:nvPicPr>
          <p:cNvPr id="6" name="Grafik 6" descr="Ein Bild, das Tisch enthält.&#10;&#10;Beschreibung automatisch generiert.">
            <a:extLst>
              <a:ext uri="{FF2B5EF4-FFF2-40B4-BE49-F238E27FC236}">
                <a16:creationId xmlns:a16="http://schemas.microsoft.com/office/drawing/2014/main" id="{73B4986C-C849-2208-728A-452E56966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326" y="2358805"/>
            <a:ext cx="7503347" cy="214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524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Fakultät für Angewandte Informatik">
      <a:dk1>
        <a:srgbClr val="000000"/>
      </a:dk1>
      <a:lt1>
        <a:srgbClr val="FFFFFF"/>
      </a:lt1>
      <a:dk2>
        <a:srgbClr val="489324"/>
      </a:dk2>
      <a:lt2>
        <a:srgbClr val="FFFFFF"/>
      </a:lt2>
      <a:accent1>
        <a:srgbClr val="505050"/>
      </a:accent1>
      <a:accent2>
        <a:srgbClr val="969696"/>
      </a:accent2>
      <a:accent3>
        <a:srgbClr val="C8C8C8"/>
      </a:accent3>
      <a:accent4>
        <a:srgbClr val="505050"/>
      </a:accent4>
      <a:accent5>
        <a:srgbClr val="969696"/>
      </a:accent5>
      <a:accent6>
        <a:srgbClr val="C8C8C8"/>
      </a:accent6>
      <a:hlink>
        <a:srgbClr val="000000"/>
      </a:hlink>
      <a:folHlink>
        <a:srgbClr val="061D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Breitbild</PresentationFormat>
  <Slides>12</Slides>
  <Notes>2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Office</vt:lpstr>
      <vt:lpstr>Deep Learning für Embedded Systems</vt:lpstr>
      <vt:lpstr>Aufgabenstellung</vt:lpstr>
      <vt:lpstr>Implementierung der Bibliothek</vt:lpstr>
      <vt:lpstr>Größtes Problem der ersten Implementierung</vt:lpstr>
      <vt:lpstr>Optimierung: Ausnutzung des Flash Speichers</vt:lpstr>
      <vt:lpstr>Optimierung: Pruning der Netzwerke</vt:lpstr>
      <vt:lpstr>Optimierung: Quantisierung</vt:lpstr>
      <vt:lpstr>Evaluation: Double vs. Float</vt:lpstr>
      <vt:lpstr>Evaluation: Verschiedene Größen von Netzwerken</vt:lpstr>
      <vt:lpstr>Evaluation: Pruning</vt:lpstr>
      <vt:lpstr>Evaluation: Quantisierung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ein- oder mehrzeilig</dc:title>
  <cp:revision>146</cp:revision>
  <dcterms:modified xsi:type="dcterms:W3CDTF">2023-02-13T23:51:56Z</dcterms:modified>
</cp:coreProperties>
</file>