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3/27/2015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3/27/2015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3/27/2015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3/27/2015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3/27/2015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dev.org/cgtutor/randomnoise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91721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Picture of cloud after blur stage</a:t>
            </a:r>
            <a:endParaRPr lang="en-I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48436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5. Correction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At this stage the algorithm corrects any damage caused to the cloud that would make the decoder return wrong results</a:t>
            </a:r>
          </a:p>
          <a:p>
            <a:r>
              <a:rPr lang="en-IE" dirty="0" smtClean="0"/>
              <a:t>The vast bulk of the damage caused isn’t corrected</a:t>
            </a:r>
          </a:p>
          <a:p>
            <a:r>
              <a:rPr lang="en-IE" dirty="0" smtClean="0"/>
              <a:t>This stage is necessary to ensure that there is a 100% guarantee that the decoder would return the correct bits. </a:t>
            </a:r>
          </a:p>
          <a:p>
            <a:r>
              <a:rPr lang="en-IE" dirty="0" smtClean="0"/>
              <a:t>Every edge pixel that is significant to decoding is corrected at this stage.</a:t>
            </a:r>
          </a:p>
          <a:p>
            <a:r>
              <a:rPr lang="en-IE" dirty="0" smtClean="0"/>
              <a:t>If the blurring algorithm isn’t predictable then this shouldn’t be a vulnerability as all pixel values modified at this stage are dependent on the texture generation part which uses the encryption key as a seed for its randomness.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53040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Picture of cloud after Correction stage</a:t>
            </a:r>
            <a:endParaRPr lang="en-I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77010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6. Decoding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4886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1. PAQ8PX compression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Best compression software in terms of file size according to maximumcompression.com</a:t>
            </a:r>
          </a:p>
          <a:p>
            <a:r>
              <a:rPr lang="en-IE" dirty="0" smtClean="0"/>
              <a:t>Extremely slow</a:t>
            </a:r>
          </a:p>
          <a:p>
            <a:r>
              <a:rPr lang="en-IE" dirty="0" smtClean="0"/>
              <a:t>Open source</a:t>
            </a:r>
          </a:p>
          <a:p>
            <a:r>
              <a:rPr lang="en-IE" dirty="0" smtClean="0"/>
              <a:t>Usually achieves much better compression compared to 7z, </a:t>
            </a:r>
            <a:r>
              <a:rPr lang="en-IE" dirty="0" err="1" smtClean="0"/>
              <a:t>gzip</a:t>
            </a:r>
            <a:r>
              <a:rPr lang="en-IE" dirty="0" smtClean="0"/>
              <a:t>, </a:t>
            </a:r>
            <a:r>
              <a:rPr lang="en-IE" dirty="0" err="1" smtClean="0"/>
              <a:t>winrar</a:t>
            </a:r>
            <a:r>
              <a:rPr lang="en-IE" dirty="0" smtClean="0"/>
              <a:t> etc.</a:t>
            </a:r>
          </a:p>
          <a:p>
            <a:r>
              <a:rPr lang="en-IE" dirty="0" smtClean="0"/>
              <a:t>Extreme level of compression necessary as the capacity of the cloud steganography is very limited.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37153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2. AES encryption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Payload encrypted in case the steganography is compromised.</a:t>
            </a:r>
          </a:p>
          <a:p>
            <a:r>
              <a:rPr lang="en-IE" dirty="0" smtClean="0"/>
              <a:t>Encryption key will be used as a seed for the random texture generation part used in the steganography</a:t>
            </a:r>
          </a:p>
          <a:p>
            <a:r>
              <a:rPr lang="en-IE" dirty="0" smtClean="0"/>
              <a:t>To decode a </a:t>
            </a:r>
            <a:r>
              <a:rPr lang="en-IE" dirty="0" err="1" smtClean="0"/>
              <a:t>stego</a:t>
            </a:r>
            <a:r>
              <a:rPr lang="en-IE" dirty="0" smtClean="0"/>
              <a:t> image the encryption and steganography key are necessary</a:t>
            </a:r>
          </a:p>
          <a:p>
            <a:r>
              <a:rPr lang="en-IE" dirty="0" smtClean="0"/>
              <a:t>The steganography key contains the file size and the coordinates of the fake clouds</a:t>
            </a:r>
          </a:p>
          <a:p>
            <a:r>
              <a:rPr lang="en-IE" dirty="0" smtClean="0"/>
              <a:t>&lt; More stuff to follow once encryption implemented &gt;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52794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3. Crude cloud generation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Generates the cloud column by column within a rectangle that the user of the system specifies</a:t>
            </a:r>
          </a:p>
          <a:p>
            <a:r>
              <a:rPr lang="en-IE" dirty="0" smtClean="0"/>
              <a:t>Algorithm attempts to maintain a minimum distance to rectangle border</a:t>
            </a:r>
          </a:p>
          <a:p>
            <a:r>
              <a:rPr lang="en-IE" dirty="0" smtClean="0"/>
              <a:t>Starting point of cloud generation defined as halfway vertically down the rectangle with a constant offset to the right of the left border. </a:t>
            </a:r>
          </a:p>
          <a:p>
            <a:r>
              <a:rPr lang="en-IE" dirty="0" smtClean="0"/>
              <a:t>To encode a bit the current top/bottom of cloud column is incremented/decremented</a:t>
            </a:r>
          </a:p>
          <a:p>
            <a:r>
              <a:rPr lang="en-IE" dirty="0" smtClean="0"/>
              <a:t>This effectively increases/decreases/maintains the width of the cloud</a:t>
            </a:r>
          </a:p>
          <a:p>
            <a:r>
              <a:rPr lang="en-IE" dirty="0" smtClean="0"/>
              <a:t>Capacity = 2 bits per column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343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3. Crude cloud generation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An increment represents a “1” and a decrement represents a “0”</a:t>
            </a:r>
          </a:p>
          <a:p>
            <a:r>
              <a:rPr lang="en-IE" dirty="0" smtClean="0"/>
              <a:t>Capacity of cloud = 2 x length of cloud in pixels</a:t>
            </a:r>
          </a:p>
          <a:p>
            <a:r>
              <a:rPr lang="en-IE" dirty="0" smtClean="0"/>
              <a:t>The second last bit encoded within a cloud has a 50% chance of being wrong, therefore the last two bits are discarded by the decoder. </a:t>
            </a:r>
          </a:p>
          <a:p>
            <a:r>
              <a:rPr lang="en-IE" dirty="0" smtClean="0"/>
              <a:t>The merging of the top and bottom column at the end causes this.</a:t>
            </a:r>
          </a:p>
          <a:p>
            <a:r>
              <a:rPr lang="en-IE" dirty="0" smtClean="0"/>
              <a:t>Algorithms follows rules to prevent the cloud from acquiring unnatural shapes. </a:t>
            </a:r>
          </a:p>
          <a:p>
            <a:r>
              <a:rPr lang="en-IE" dirty="0" smtClean="0"/>
              <a:t>When a rule isn’t satisfied the algorithm is allowed to perform increments/decrements regardless of the next bits in the file to be hidden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84391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3. Crude cloud generation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Decoder is aware of these rules and knows which increments/decrements represent bits and which are due to rules not being satisfied.</a:t>
            </a:r>
          </a:p>
          <a:p>
            <a:r>
              <a:rPr lang="en-IE" dirty="0" smtClean="0"/>
              <a:t>An example of a rule is the constraint that the cloud generation mechanism tries to maintain a minimum cloud width.</a:t>
            </a:r>
          </a:p>
          <a:p>
            <a:r>
              <a:rPr lang="en-IE" dirty="0" smtClean="0"/>
              <a:t>Furthermore the algorithm makes the cloud slightly longer and wider than the bits in the hidden file would imply. </a:t>
            </a:r>
          </a:p>
          <a:p>
            <a:r>
              <a:rPr lang="en-IE" dirty="0" smtClean="0"/>
              <a:t>Each pixel in the cloud is assigned a luminance value generated using a </a:t>
            </a:r>
            <a:r>
              <a:rPr lang="en-IE" dirty="0"/>
              <a:t>method from </a:t>
            </a:r>
            <a:r>
              <a:rPr lang="en-IE" dirty="0">
                <a:hlinkClick r:id="rId2"/>
              </a:rPr>
              <a:t>http://</a:t>
            </a:r>
            <a:r>
              <a:rPr lang="en-IE" dirty="0" smtClean="0">
                <a:hlinkClick r:id="rId2"/>
              </a:rPr>
              <a:t>lodev.org/cgtutor/randomnoise.html</a:t>
            </a:r>
            <a:endParaRPr lang="en-IE" dirty="0" smtClean="0"/>
          </a:p>
          <a:p>
            <a:r>
              <a:rPr lang="en-IE" dirty="0" smtClean="0"/>
              <a:t>Every pixel within a fake cloud currently has the same value for hue (Vulnerability!!!)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9043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Picture of crude cloud generation in middle of process with annotations</a:t>
            </a:r>
            <a:endParaRPr lang="en-I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56019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Picture of cloud after crude cloud generation stage complete</a:t>
            </a:r>
            <a:endParaRPr lang="en-I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0098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4. Blur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 smtClean="0"/>
              <a:t>Blurred sub image generated of image within rectangle</a:t>
            </a:r>
          </a:p>
          <a:p>
            <a:r>
              <a:rPr lang="en-IE" dirty="0" smtClean="0"/>
              <a:t>Gaussian blur used</a:t>
            </a:r>
          </a:p>
          <a:p>
            <a:r>
              <a:rPr lang="en-IE" dirty="0" smtClean="0"/>
              <a:t>The blur iterates through the rectangle column by column</a:t>
            </a:r>
          </a:p>
          <a:p>
            <a:r>
              <a:rPr lang="en-IE" dirty="0" smtClean="0"/>
              <a:t>If a pixel is far inside the edges where the actual data is hidden then it remains unchanged</a:t>
            </a:r>
          </a:p>
          <a:p>
            <a:r>
              <a:rPr lang="en-IE" dirty="0" smtClean="0"/>
              <a:t>If a pixel is only slightly inside the edges or an edge pixel then it will be assigned a blurred pixel value</a:t>
            </a:r>
          </a:p>
          <a:p>
            <a:r>
              <a:rPr lang="en-IE" dirty="0" smtClean="0"/>
              <a:t>If a pixel is outside but close to the edges then it will be assigned a blurred pixel value</a:t>
            </a:r>
          </a:p>
          <a:p>
            <a:r>
              <a:rPr lang="en-IE" dirty="0" smtClean="0"/>
              <a:t>All other pixels will remain unchanged</a:t>
            </a:r>
          </a:p>
          <a:p>
            <a:r>
              <a:rPr lang="en-IE" dirty="0" smtClean="0"/>
              <a:t>Blurring only the area just inside and outside the cloud prevents a “blur box” from becoming visible. Also it prevents the inside texture of the cloud from becoming damaged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903774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</TotalTime>
  <Words>668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PowerPoint Presentation</vt:lpstr>
      <vt:lpstr>1. PAQ8PX compression</vt:lpstr>
      <vt:lpstr>2. AES encryption</vt:lpstr>
      <vt:lpstr>3. Crude cloud generation</vt:lpstr>
      <vt:lpstr>3. Crude cloud generation</vt:lpstr>
      <vt:lpstr>3. Crude cloud generation</vt:lpstr>
      <vt:lpstr>Picture of crude cloud generation in middle of process with annotations</vt:lpstr>
      <vt:lpstr>Picture of cloud after crude cloud generation stage complete</vt:lpstr>
      <vt:lpstr>4. Blur</vt:lpstr>
      <vt:lpstr>Picture of cloud after blur stage</vt:lpstr>
      <vt:lpstr>5. Correction</vt:lpstr>
      <vt:lpstr>Picture of cloud after Correction stage</vt:lpstr>
      <vt:lpstr>6. Decoding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Henrik Brüsecke</dc:creator>
  <cp:lastModifiedBy>Henrik Brüsecke</cp:lastModifiedBy>
  <cp:revision>60</cp:revision>
  <dcterms:created xsi:type="dcterms:W3CDTF">2015-03-27T07:59:29Z</dcterms:created>
  <dcterms:modified xsi:type="dcterms:W3CDTF">2015-03-27T08:55:27Z</dcterms:modified>
</cp:coreProperties>
</file>