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outline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181663"/>
            <a:ext cx="2520000" cy="249467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802197"/>
            <a:ext cx="4759514" cy="47595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6390879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  <p:pic>
        <p:nvPicPr>
          <p:cNvPr id="7" name="Image 2" descr="logooutline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71" y="2663938"/>
            <a:ext cx="1545657" cy="15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6390879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  <p:pic>
        <p:nvPicPr>
          <p:cNvPr id="5" name="Image 2" descr="logooutline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71" y="2663938"/>
            <a:ext cx="1545657" cy="15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Outlin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169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BadgeWeb.eps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5"/>
          <a:stretch/>
        </p:blipFill>
        <p:spPr>
          <a:xfrm>
            <a:off x="3959440" y="2765964"/>
            <a:ext cx="1221946" cy="1261931"/>
          </a:xfrm>
          <a:prstGeom prst="rect">
            <a:avLst/>
          </a:prstGeom>
        </p:spPr>
      </p:pic>
      <p:sp>
        <p:nvSpPr>
          <p:cNvPr id="6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6390879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35038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35038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101967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101967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9777"/>
            <a:ext cx="4040188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269777"/>
            <a:ext cx="4041775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25606"/>
            <a:ext cx="8226854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/>
              <a:t>Deuxième niveau</a:t>
            </a:r>
          </a:p>
          <a:p>
            <a:pPr lvl="2" eaLnBrk="1" latinLnBrk="0" hangingPunct="1"/>
            <a:r>
              <a:rPr kumimoji="0" lang="fr-CH" dirty="0"/>
              <a:t>Troisième niveau</a:t>
            </a:r>
          </a:p>
          <a:p>
            <a:pPr lvl="3" eaLnBrk="1" latinLnBrk="0" hangingPunct="1"/>
            <a:r>
              <a:rPr kumimoji="0" lang="fr-CH" dirty="0"/>
              <a:t>Quatrième niveau</a:t>
            </a:r>
          </a:p>
          <a:p>
            <a:pPr lvl="4" eaLnBrk="1" latinLnBrk="0" hangingPunct="1"/>
            <a:r>
              <a:rPr kumimoji="0" lang="fr-CH" dirty="0"/>
              <a:t>Cinquième niveau</a:t>
            </a:r>
            <a:endParaRPr kumimoji="0" lang="en-US" dirty="0"/>
          </a:p>
        </p:txBody>
      </p:sp>
      <p:pic>
        <p:nvPicPr>
          <p:cNvPr id="5" name="Image 4" descr="bande-01.eps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7663"/>
            <a:ext cx="9144000" cy="70720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ERN_4_3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ERN_4_3" id="{04E0AB4D-F63A-424C-BBEE-4CF2C8533FCD}" vid="{1ACACACC-0100-48E7-AD57-AEB40DA877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CERN_4_3</Template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Optima</vt:lpstr>
      <vt:lpstr>CERN_4_3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Melchior Ytterdal</dc:creator>
  <cp:lastModifiedBy>Thomas Melchior Ytterdal</cp:lastModifiedBy>
  <cp:revision>1</cp:revision>
  <dcterms:created xsi:type="dcterms:W3CDTF">2018-03-12T15:06:59Z</dcterms:created>
  <dcterms:modified xsi:type="dcterms:W3CDTF">2018-03-12T15:07:12Z</dcterms:modified>
</cp:coreProperties>
</file>