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FBA1-78A5-44AD-8593-F23AC730D851}" type="datetimeFigureOut">
              <a:rPr lang="ko-KR" altLang="en-US" smtClean="0"/>
              <a:pPr/>
              <a:t>2018-06-29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4F0C-CECD-4233-9B1A-5457A242DF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72487"/>
            <a:ext cx="2210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2018.06.15 </a:t>
            </a:r>
            <a:r>
              <a:rPr lang="ko-KR" altLang="en-US" sz="1500" dirty="0" err="1" smtClean="0"/>
              <a:t>팀회의</a:t>
            </a:r>
            <a:r>
              <a:rPr lang="ko-KR" altLang="en-US" sz="1500" dirty="0" smtClean="0"/>
              <a:t> 내용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76543"/>
            <a:ext cx="2813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레이아웃 통일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반응형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웹페이지</a:t>
            </a:r>
            <a:r>
              <a:rPr lang="en-US" altLang="ko-KR" sz="1200" dirty="0" smtClean="0"/>
              <a:t>: pc)</a:t>
            </a:r>
            <a:endParaRPr lang="ko-KR" altLang="en-US" sz="1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27584" y="1652607"/>
            <a:ext cx="2880320" cy="2808312"/>
            <a:chOff x="827584" y="1652607"/>
            <a:chExt cx="2880320" cy="2808312"/>
          </a:xfrm>
        </p:grpSpPr>
        <p:sp>
          <p:nvSpPr>
            <p:cNvPr id="6" name="직사각형 5"/>
            <p:cNvSpPr/>
            <p:nvPr/>
          </p:nvSpPr>
          <p:spPr>
            <a:xfrm>
              <a:off x="827584" y="1652607"/>
              <a:ext cx="288032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header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2228671"/>
              <a:ext cx="648072" cy="1656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nav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47664" y="2228671"/>
              <a:ext cx="2160240" cy="16561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article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584" y="3956863"/>
              <a:ext cx="2880320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footer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1364575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전체사이즈 화면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1364575"/>
            <a:ext cx="196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en-US" altLang="ko-KR" sz="1200" dirty="0" smtClean="0"/>
              <a:t>990px </a:t>
            </a:r>
            <a:r>
              <a:rPr lang="ko-KR" altLang="en-US" sz="1200" dirty="0" smtClean="0"/>
              <a:t>이하 사이즈 </a:t>
            </a:r>
            <a:r>
              <a:rPr lang="ko-KR" altLang="en-US" sz="1200" dirty="0" smtClean="0"/>
              <a:t>화면</a:t>
            </a:r>
            <a:endParaRPr lang="ko-KR" altLang="en-US" sz="12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644008" y="1652607"/>
            <a:ext cx="2880320" cy="2808312"/>
            <a:chOff x="4644008" y="1652607"/>
            <a:chExt cx="2880320" cy="2808312"/>
          </a:xfrm>
        </p:grpSpPr>
        <p:sp>
          <p:nvSpPr>
            <p:cNvPr id="11" name="직사각형 10"/>
            <p:cNvSpPr/>
            <p:nvPr/>
          </p:nvSpPr>
          <p:spPr>
            <a:xfrm>
              <a:off x="4644008" y="1652607"/>
              <a:ext cx="2880320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header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44008" y="2492897"/>
              <a:ext cx="2880320" cy="139195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article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44008" y="3956863"/>
              <a:ext cx="2880320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footer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44008" y="2084655"/>
              <a:ext cx="2880320" cy="3362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nav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3851920" y="2732727"/>
            <a:ext cx="64807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3568" y="4676943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en-US" altLang="ko-KR" sz="1200" dirty="0" err="1" smtClean="0"/>
              <a:t>Nav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메뉴 종류 변경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27584" y="4964975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 가이드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맵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이동수단 포함</a:t>
            </a:r>
            <a:r>
              <a:rPr lang="en-US" altLang="ko-KR" sz="12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무기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총기 부착물 포함</a:t>
            </a:r>
            <a:r>
              <a:rPr lang="en-US" altLang="ko-KR" sz="12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아이템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전적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게시판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56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5</cp:revision>
  <dcterms:created xsi:type="dcterms:W3CDTF">2018-06-15T07:10:20Z</dcterms:created>
  <dcterms:modified xsi:type="dcterms:W3CDTF">2018-06-29T08:33:52Z</dcterms:modified>
</cp:coreProperties>
</file>