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C378-50DB-4869-8720-004729440DA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DC05-B196-4EC4-AB58-464190E1A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31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C378-50DB-4869-8720-004729440DA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DC05-B196-4EC4-AB58-464190E1A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C378-50DB-4869-8720-004729440DA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DC05-B196-4EC4-AB58-464190E1A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6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C378-50DB-4869-8720-004729440DA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DC05-B196-4EC4-AB58-464190E1A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9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C378-50DB-4869-8720-004729440DA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DC05-B196-4EC4-AB58-464190E1A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6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C378-50DB-4869-8720-004729440DA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DC05-B196-4EC4-AB58-464190E1A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0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C378-50DB-4869-8720-004729440DA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DC05-B196-4EC4-AB58-464190E1A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2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C378-50DB-4869-8720-004729440DA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DC05-B196-4EC4-AB58-464190E1A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8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C378-50DB-4869-8720-004729440DA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DC05-B196-4EC4-AB58-464190E1A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1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C378-50DB-4869-8720-004729440DA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DC05-B196-4EC4-AB58-464190E1A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2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C378-50DB-4869-8720-004729440DA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DC05-B196-4EC4-AB58-464190E1A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4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1C378-50DB-4869-8720-004729440DA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CDC05-B196-4EC4-AB58-464190E1A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8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9000" y="1524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SequencerGUI</a:t>
            </a:r>
            <a:r>
              <a:rPr lang="en-US" dirty="0" smtClean="0"/>
              <a:t>()</a:t>
            </a:r>
          </a:p>
          <a:p>
            <a:pPr algn="ctr"/>
            <a:r>
              <a:rPr lang="en-US" dirty="0" smtClean="0"/>
              <a:t>(creates the GUI)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819400" y="6858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47800" y="114063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LatticeSequencerInitialize</a:t>
            </a:r>
            <a:r>
              <a:rPr lang="en-US" dirty="0" smtClean="0"/>
              <a:t>()</a:t>
            </a:r>
          </a:p>
          <a:p>
            <a:pPr algn="ctr"/>
            <a:r>
              <a:rPr lang="en-US" dirty="0" smtClean="0"/>
              <a:t>(defines </a:t>
            </a:r>
            <a:r>
              <a:rPr lang="en-US" dirty="0" err="1" smtClean="0"/>
              <a:t>seqdata</a:t>
            </a:r>
            <a:r>
              <a:rPr lang="en-US" dirty="0" smtClean="0"/>
              <a:t> and </a:t>
            </a:r>
            <a:r>
              <a:rPr lang="en-US" dirty="0" err="1" smtClean="0"/>
              <a:t>adwin</a:t>
            </a:r>
            <a:r>
              <a:rPr lang="en-US" dirty="0" smtClean="0"/>
              <a:t> communication)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1600" y="114063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GUI Functions (Callbacks)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876800" y="521732"/>
            <a:ext cx="1219200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447800" y="22098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" y="2743200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nitialize_channels</a:t>
            </a:r>
            <a:r>
              <a:rPr lang="en-US" dirty="0" smtClean="0"/>
              <a:t>()</a:t>
            </a:r>
          </a:p>
          <a:p>
            <a:pPr algn="ctr"/>
            <a:r>
              <a:rPr lang="en-US" dirty="0" smtClean="0"/>
              <a:t>(defines properties for all </a:t>
            </a:r>
            <a:r>
              <a:rPr lang="en-US" dirty="0" err="1" smtClean="0"/>
              <a:t>adwin</a:t>
            </a:r>
            <a:r>
              <a:rPr lang="en-US" dirty="0" smtClean="0"/>
              <a:t> channels [names, default settings, calibrations, </a:t>
            </a:r>
            <a:r>
              <a:rPr lang="en-US" dirty="0" err="1" smtClean="0"/>
              <a:t>etc</a:t>
            </a:r>
            <a:r>
              <a:rPr lang="en-US" dirty="0" smtClean="0"/>
              <a:t>…])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5143" y="4220528"/>
            <a:ext cx="51162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‘Run’ -&gt; </a:t>
            </a:r>
            <a:r>
              <a:rPr lang="en-US" dirty="0" err="1" smtClean="0"/>
              <a:t>cycle_sequence</a:t>
            </a:r>
            <a:r>
              <a:rPr lang="en-US" dirty="0" smtClean="0"/>
              <a:t>(</a:t>
            </a:r>
            <a:r>
              <a:rPr lang="en-US" dirty="0" err="1" smtClean="0"/>
              <a:t>sequencefunc,waittime,targettime,startcycle,endcycle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(runs the cycle indicated by </a:t>
            </a:r>
            <a:r>
              <a:rPr lang="en-US" dirty="0" err="1" smtClean="0"/>
              <a:t>sequencefunc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276600" y="1752600"/>
            <a:ext cx="2057400" cy="24679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505202" y="3304125"/>
            <a:ext cx="35051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‘Stop’ -&gt; </a:t>
            </a:r>
            <a:r>
              <a:rPr lang="en-US" dirty="0" err="1" smtClean="0"/>
              <a:t>stop_process</a:t>
            </a:r>
            <a:r>
              <a:rPr lang="en-US" dirty="0" smtClean="0"/>
              <a:t>()</a:t>
            </a:r>
          </a:p>
          <a:p>
            <a:pPr algn="ctr"/>
            <a:r>
              <a:rPr lang="en-US" dirty="0" smtClean="0"/>
              <a:t>(attempts to stop cycle after current cycle completes)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181599" y="1752600"/>
            <a:ext cx="914401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91200" y="2429470"/>
            <a:ext cx="38299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‘Abort’ -&gt; </a:t>
            </a:r>
            <a:r>
              <a:rPr lang="en-US" dirty="0" err="1" smtClean="0"/>
              <a:t>abort_process</a:t>
            </a:r>
            <a:r>
              <a:rPr lang="en-US" dirty="0" smtClean="0"/>
              <a:t>()</a:t>
            </a:r>
          </a:p>
          <a:p>
            <a:pPr algn="ctr"/>
            <a:r>
              <a:rPr lang="en-US" dirty="0" smtClean="0"/>
              <a:t>(similar to stop, but can abort</a:t>
            </a:r>
          </a:p>
          <a:p>
            <a:pPr algn="ctr"/>
            <a:r>
              <a:rPr lang="en-US" dirty="0" smtClean="0"/>
              <a:t>A running process. Calls </a:t>
            </a:r>
            <a:r>
              <a:rPr lang="en-US" dirty="0" err="1" smtClean="0"/>
              <a:t>resetADWIN</a:t>
            </a:r>
            <a:r>
              <a:rPr lang="en-US" dirty="0" smtClean="0"/>
              <a:t>())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643255" y="1602295"/>
            <a:ext cx="221672" cy="798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441283" y="1539632"/>
            <a:ext cx="53227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‘Reset’ -&gt; </a:t>
            </a:r>
            <a:r>
              <a:rPr lang="en-US" dirty="0" err="1" smtClean="0"/>
              <a:t>resetADWIN</a:t>
            </a:r>
            <a:r>
              <a:rPr lang="en-US" dirty="0" smtClean="0"/>
              <a:t>()</a:t>
            </a:r>
          </a:p>
          <a:p>
            <a:pPr algn="ctr"/>
            <a:r>
              <a:rPr lang="en-US" dirty="0" smtClean="0"/>
              <a:t>(calls </a:t>
            </a:r>
            <a:r>
              <a:rPr lang="en-US" dirty="0" err="1" smtClean="0"/>
              <a:t>cycle_sequence</a:t>
            </a:r>
            <a:r>
              <a:rPr lang="en-US" dirty="0" smtClean="0"/>
              <a:t> with a ‘</a:t>
            </a:r>
            <a:r>
              <a:rPr lang="en-US" dirty="0" err="1" smtClean="0"/>
              <a:t>reset_sequence</a:t>
            </a:r>
            <a:r>
              <a:rPr lang="en-US" dirty="0" smtClean="0"/>
              <a:t>’ </a:t>
            </a:r>
          </a:p>
          <a:p>
            <a:pPr algn="ctr"/>
            <a:r>
              <a:rPr lang="en-US" dirty="0" smtClean="0"/>
              <a:t>That resets channels to defaults using </a:t>
            </a:r>
            <a:r>
              <a:rPr lang="en-US" dirty="0" err="1" smtClean="0"/>
              <a:t>Reset_Channels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75919" y="1602295"/>
            <a:ext cx="1058481" cy="303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049304" y="424934"/>
            <a:ext cx="33789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‘Plot GUI’ -&gt; </a:t>
            </a:r>
            <a:r>
              <a:rPr lang="en-US" dirty="0" err="1" smtClean="0"/>
              <a:t>PlotGUI</a:t>
            </a:r>
            <a:r>
              <a:rPr lang="en-US" dirty="0" smtClean="0"/>
              <a:t>(</a:t>
            </a:r>
            <a:r>
              <a:rPr lang="en-US" dirty="0" err="1" smtClean="0"/>
              <a:t>hFigure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(generates list of channels to plot)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8" idx="0"/>
          </p:cNvCxnSpPr>
          <p:nvPr/>
        </p:nvCxnSpPr>
        <p:spPr>
          <a:xfrm flipV="1">
            <a:off x="6553200" y="424935"/>
            <a:ext cx="1" cy="715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356835" y="4866273"/>
            <a:ext cx="26986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getRunStatus</a:t>
            </a:r>
            <a:r>
              <a:rPr lang="en-US" dirty="0" smtClean="0"/>
              <a:t>()</a:t>
            </a:r>
          </a:p>
          <a:p>
            <a:pPr algn="ctr"/>
            <a:r>
              <a:rPr lang="en-US" dirty="0" smtClean="0"/>
              <a:t>(queries </a:t>
            </a:r>
            <a:r>
              <a:rPr lang="en-US" dirty="0" err="1" smtClean="0"/>
              <a:t>AdWin</a:t>
            </a:r>
            <a:r>
              <a:rPr lang="en-US" dirty="0" smtClean="0"/>
              <a:t> run status)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181600" y="4243864"/>
            <a:ext cx="65809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850640" y="5553164"/>
            <a:ext cx="377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CleanUpTimers</a:t>
            </a:r>
            <a:r>
              <a:rPr lang="en-US" dirty="0" smtClean="0"/>
              <a:t>()</a:t>
            </a:r>
          </a:p>
          <a:p>
            <a:pPr algn="ctr"/>
            <a:r>
              <a:rPr lang="en-US" dirty="0" smtClean="0"/>
              <a:t>(this is what actually stops the </a:t>
            </a:r>
            <a:r>
              <a:rPr lang="en-US" dirty="0" err="1" smtClean="0"/>
              <a:t>AdWin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595755" y="3458528"/>
            <a:ext cx="0" cy="1342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381500" y="-124599"/>
            <a:ext cx="8648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‘Plot’ -&gt; PlotSequenceVersion2(</a:t>
            </a:r>
            <a:r>
              <a:rPr lang="en-US" dirty="0" err="1" smtClean="0"/>
              <a:t>sequencefunc,startcycle,plotchannels,plot_times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(Plots channels for the current sequence as specified in the Plot GUI)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7042270" y="1071265"/>
            <a:ext cx="1263530" cy="147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574470" y="5345593"/>
            <a:ext cx="0" cy="415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-38100" y="5760735"/>
            <a:ext cx="571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cycle_sequence_callback</a:t>
            </a:r>
            <a:r>
              <a:rPr lang="en-US" dirty="0"/>
              <a:t>(obj,event,curcycle,endcycle,fhandle,waittime,targettime,newcycle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(not sure why this also needs to exist, but runs sequence given by </a:t>
            </a:r>
            <a:r>
              <a:rPr lang="en-US" dirty="0" err="1" smtClean="0"/>
              <a:t>fhandle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8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91381" y="18924"/>
            <a:ext cx="51162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‘Run’ -&gt; </a:t>
            </a:r>
            <a:r>
              <a:rPr lang="en-US" dirty="0" err="1" smtClean="0"/>
              <a:t>cycle_sequence</a:t>
            </a:r>
            <a:r>
              <a:rPr lang="en-US" dirty="0" smtClean="0"/>
              <a:t>(</a:t>
            </a:r>
            <a:r>
              <a:rPr lang="en-US" dirty="0" err="1" smtClean="0"/>
              <a:t>sequencefunc,waittime,targettime,startcycle,endcycle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(runs the cycle indicated by </a:t>
            </a:r>
            <a:r>
              <a:rPr lang="en-US" dirty="0" err="1" smtClean="0"/>
              <a:t>sequencefunc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420708" y="1143989"/>
            <a:ext cx="0" cy="415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808138" y="1466671"/>
            <a:ext cx="571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cycle_sequence_callback</a:t>
            </a:r>
            <a:r>
              <a:rPr lang="en-US" dirty="0"/>
              <a:t>(obj,event,curcycle,endcycle,fhandle,waittime,targettime,newcycle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(not sure why this also needs to exist, but runs sequence given by </a:t>
            </a:r>
            <a:r>
              <a:rPr lang="en-US" dirty="0" err="1" smtClean="0"/>
              <a:t>fhandle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57180" y="2895600"/>
            <a:ext cx="63866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start_new_sequence</a:t>
            </a:r>
            <a:r>
              <a:rPr lang="en-US" dirty="0" smtClean="0"/>
              <a:t>()</a:t>
            </a:r>
          </a:p>
          <a:p>
            <a:pPr algn="ctr"/>
            <a:r>
              <a:rPr lang="en-US" dirty="0" smtClean="0"/>
              <a:t>(A sequence is defined by values in </a:t>
            </a:r>
            <a:r>
              <a:rPr lang="en-US" dirty="0" err="1" smtClean="0"/>
              <a:t>seqdata</a:t>
            </a:r>
            <a:r>
              <a:rPr lang="en-US" dirty="0" smtClean="0"/>
              <a:t>. Reinitializes </a:t>
            </a:r>
            <a:r>
              <a:rPr lang="en-US" dirty="0" err="1" smtClean="0"/>
              <a:t>seqdata</a:t>
            </a:r>
            <a:r>
              <a:rPr lang="en-US" dirty="0" smtClean="0"/>
              <a:t>.)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20707" y="2590800"/>
            <a:ext cx="0" cy="415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09600" y="3886200"/>
            <a:ext cx="76313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fhandle</a:t>
            </a:r>
            <a:r>
              <a:rPr lang="en-US" dirty="0"/>
              <a:t>(0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(Calls the sequence (typically </a:t>
            </a:r>
            <a:r>
              <a:rPr lang="en-US" dirty="0" err="1" smtClean="0"/>
              <a:t>Load_magTrap_sequence</a:t>
            </a:r>
            <a:r>
              <a:rPr lang="en-US" dirty="0" smtClean="0"/>
              <a:t>) starting at t=0.</a:t>
            </a:r>
          </a:p>
          <a:p>
            <a:pPr algn="ctr"/>
            <a:r>
              <a:rPr lang="en-US" dirty="0" smtClean="0"/>
              <a:t>This fills </a:t>
            </a:r>
            <a:r>
              <a:rPr lang="en-US" dirty="0" err="1" smtClean="0"/>
              <a:t>seqdata</a:t>
            </a:r>
            <a:r>
              <a:rPr lang="en-US" dirty="0" smtClean="0"/>
              <a:t> with a table of times/voltages/channels to send to the </a:t>
            </a:r>
            <a:r>
              <a:rPr lang="en-US" dirty="0" err="1" smtClean="0"/>
              <a:t>Adwin</a:t>
            </a:r>
            <a:r>
              <a:rPr lang="en-US" dirty="0" smtClean="0"/>
              <a:t>.)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412793" y="3505200"/>
            <a:ext cx="0" cy="415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1143000" y="5105400"/>
            <a:ext cx="112100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calc_sequence</a:t>
            </a:r>
            <a:r>
              <a:rPr lang="en-US" dirty="0" smtClean="0"/>
              <a:t>()</a:t>
            </a:r>
          </a:p>
          <a:p>
            <a:pPr algn="ctr"/>
            <a:r>
              <a:rPr lang="en-US" dirty="0" smtClean="0"/>
              <a:t>(Processes the array into a form </a:t>
            </a:r>
            <a:r>
              <a:rPr lang="en-US" dirty="0" err="1" smtClean="0"/>
              <a:t>Adwin</a:t>
            </a:r>
            <a:r>
              <a:rPr lang="en-US" dirty="0" smtClean="0"/>
              <a:t> can handle, and also handles DDS/Visa devices. Mercurial server commit also.)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19600" y="4766458"/>
            <a:ext cx="0" cy="415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09818" y="6095999"/>
            <a:ext cx="66863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load_sequence</a:t>
            </a:r>
            <a:r>
              <a:rPr lang="en-US" dirty="0" smtClean="0"/>
              <a:t>()</a:t>
            </a:r>
          </a:p>
          <a:p>
            <a:pPr algn="ctr"/>
            <a:r>
              <a:rPr lang="en-US" dirty="0" smtClean="0"/>
              <a:t>(Actually load the sequence into the </a:t>
            </a:r>
            <a:r>
              <a:rPr lang="en-US" dirty="0" err="1" smtClean="0"/>
              <a:t>Adwin</a:t>
            </a:r>
            <a:r>
              <a:rPr lang="en-US" dirty="0" smtClean="0"/>
              <a:t> using libraries for </a:t>
            </a:r>
            <a:r>
              <a:rPr lang="en-US" dirty="0" err="1" smtClean="0"/>
              <a:t>Matlab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350490" y="5751731"/>
            <a:ext cx="0" cy="415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3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209800" y="535495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run_sequence</a:t>
            </a:r>
            <a:r>
              <a:rPr lang="en-US" dirty="0"/>
              <a:t>({@cycle_sequence_callback,curcycle,endcycle,fhandle,waittime,targettime,0</a:t>
            </a:r>
            <a:r>
              <a:rPr lang="en-US" dirty="0" smtClean="0"/>
              <a:t>})</a:t>
            </a:r>
          </a:p>
          <a:p>
            <a:r>
              <a:rPr lang="en-US" dirty="0" smtClean="0"/>
              <a:t>(Starts the actual </a:t>
            </a:r>
            <a:r>
              <a:rPr lang="en-US" dirty="0" err="1" smtClean="0"/>
              <a:t>Adwin</a:t>
            </a:r>
            <a:r>
              <a:rPr lang="en-US" dirty="0" smtClean="0"/>
              <a:t> process, also saves sequence data in certain hardcoded locations. A timer loops back to </a:t>
            </a:r>
            <a:r>
              <a:rPr lang="en-US" dirty="0" err="1" smtClean="0"/>
              <a:t>cycle_sequence_callback</a:t>
            </a:r>
            <a:r>
              <a:rPr lang="en-US" dirty="0" smtClean="0"/>
              <a:t> after a wait-time has passed.)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95800" y="76200"/>
            <a:ext cx="0" cy="415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133600" y="2683776"/>
            <a:ext cx="47215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AddToSeqHistory</a:t>
            </a:r>
            <a:r>
              <a:rPr lang="en-US" dirty="0"/>
              <a:t>(</a:t>
            </a:r>
            <a:r>
              <a:rPr lang="en-US" dirty="0" err="1"/>
              <a:t>seqdata,timestamp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(Tries to store a history of recent sequence data)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19200" y="3718310"/>
            <a:ext cx="65607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FlagsGUI</a:t>
            </a:r>
            <a:r>
              <a:rPr lang="en-US" dirty="0"/>
              <a:t>(flags, strings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(Displays a GUI showing which ‘flags’ have been enabled in </a:t>
            </a:r>
            <a:r>
              <a:rPr lang="en-US" dirty="0" err="1" smtClean="0"/>
              <a:t>seqdata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531680" y="4704445"/>
            <a:ext cx="59359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CreateOutputParamFile</a:t>
            </a:r>
            <a:r>
              <a:rPr lang="en-US" dirty="0"/>
              <a:t>(</a:t>
            </a:r>
            <a:r>
              <a:rPr lang="en-US" dirty="0" err="1"/>
              <a:t>outfilename,funcstr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(Saves output parameters – this always hangs for a long time)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461164" y="2209800"/>
            <a:ext cx="0" cy="415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461164" y="3303168"/>
            <a:ext cx="0" cy="415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447310" y="4326034"/>
            <a:ext cx="0" cy="415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965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380</Words>
  <Application>Microsoft Office PowerPoint</Application>
  <PresentationFormat>On-screen Show (4:3)</PresentationFormat>
  <Paragraphs>48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ManpowerGroup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Consultant User</dc:creator>
  <cp:lastModifiedBy>Consultant User</cp:lastModifiedBy>
  <cp:revision>9</cp:revision>
  <dcterms:created xsi:type="dcterms:W3CDTF">2020-04-08T21:35:19Z</dcterms:created>
  <dcterms:modified xsi:type="dcterms:W3CDTF">2020-04-09T02:03:02Z</dcterms:modified>
</cp:coreProperties>
</file>