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BBA6-5DCA-47DC-A28B-BA7BDCA08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7C973-0675-425B-9B72-058CB3D01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E910-EAED-4937-9384-6338E7B5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C332-60A9-4BB0-A199-19021325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2375-B9FE-48DB-9488-BAC32FEA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6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1E3F-6D05-4597-BD07-F0C4ACEF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233AF-8ECC-49EE-9607-C0EFDD680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0EA4-01F4-4990-B1C4-DB49D998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284A-3AF3-44F9-AD98-4DC8B408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997A-6DCE-4DFC-8CBC-2D3D6678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1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29205-061D-4753-8B5E-FF7044164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71A38-934A-4A1A-82A5-8BB3E05A0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DACC-E943-4F80-AD03-BB204202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571A9-1A0B-4216-A5AA-84F531A6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097CC-0B6D-4703-8E51-DB227FCE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042C-56CE-44F0-A35C-4650335A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B6B5-28D9-4B7F-865E-EA7CAF49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E8FF5-2724-45B4-A654-8DC38377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76E2-4D10-4241-90BF-21CA59DF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8DC1-7889-471B-964B-1959DF3E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49EB-A129-497C-A934-3269A4FB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71D6-9579-4789-AD7B-65C40A0A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10BB-B35B-41BE-A0AB-020552C0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3649-6CE6-4FD9-B29D-44FB44FE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1C95-2E30-4339-8026-9EAC328B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ADF2-F60D-4788-B474-18F03D93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9B1F-0E04-42EF-AD82-076A1C4CB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1E29C-0283-48CA-9664-0819633E4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1B28A-6E6A-462B-9496-D945B582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F8DD5-FAB2-420B-B3F5-25DD4F3E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DBE1B-6B67-4F22-8CAB-860505F2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4400-5FD6-4025-8552-3C21C3ED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F83E-47D0-4208-BC32-84A48D55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601D5-705F-4507-8F62-AEBAF963F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D8F96-1CD2-4AF6-A135-7B3A1A7A4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9FF9A-001E-43D1-A660-10438DCA8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878DA-7FC7-4D37-80BA-2C2954A2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948FA-5822-4583-B1DA-77268068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1D67E-0058-470A-A9A3-EF4B84D9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8099-65E9-4D6C-B7F5-4DFBE9D3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1A5E4-AAB3-4292-B3AD-225850DB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6D39C-E9A2-4A23-8C26-0323AEB6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C362C-22FF-4080-85B9-67A9E6BA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8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02EE6-3EC1-46E7-A2BB-1E72B4DB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E9CCC-FF96-4FA4-9CE9-49DB8D4C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67C5A-EACD-4651-80E1-0B68867F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F65D-6969-47E4-B923-028463BB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CDE3-4931-4E41-98F4-8E4FD8259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4CF39-C05A-4268-B803-71CF3368B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805B6-F363-42D0-83BE-7F8F232C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9622-DB3A-412B-A867-7BDB8B6E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E0C1-8D59-4FA9-ACE6-2F94A195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F7A-F964-4D6C-B9E4-5C2093AA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58C3F-75BD-4DCE-A4A6-F7B2E5DE1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BBAC6-4338-4F2C-9179-CF7B6924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36D07-B2B0-4632-A7D6-D2E6877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41427-DDC5-4F7D-A0F0-1DD8758C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1B1F-28D1-4D16-9A28-F86FFCD0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5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2A5E2-D435-46C6-881A-E0D363A4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68E4B-9BB9-4D6A-8C59-E793B436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E31B9-11C8-49E0-AB27-DB478F24F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F6A0-1971-447C-A46B-6630BB61EC0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AFC4-9B8E-4F96-9043-A3C0B5D3B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537F-DE23-4915-9568-35D50CCE4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8409-14A1-4371-B35C-754B2C51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AA9DC-5CB2-475E-93FA-A55CC4AF7AB2}"/>
              </a:ext>
            </a:extLst>
          </p:cNvPr>
          <p:cNvSpPr txBox="1"/>
          <p:nvPr/>
        </p:nvSpPr>
        <p:spPr>
          <a:xfrm>
            <a:off x="1218989" y="1502153"/>
            <a:ext cx="99721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ADBASIC Files </a:t>
            </a:r>
            <a:r>
              <a:rPr lang="en-US" dirty="0"/>
              <a:t>– contains .bas, .TB1, and .</a:t>
            </a:r>
            <a:r>
              <a:rPr lang="en-US" dirty="0" err="1"/>
              <a:t>Bak</a:t>
            </a:r>
            <a:r>
              <a:rPr lang="en-US" dirty="0"/>
              <a:t> files which configure the </a:t>
            </a:r>
            <a:r>
              <a:rPr lang="en-US" dirty="0" err="1"/>
              <a:t>adwin</a:t>
            </a:r>
            <a:r>
              <a:rPr lang="en-US" dirty="0"/>
              <a:t>; the .</a:t>
            </a:r>
            <a:r>
              <a:rPr lang="en-US" dirty="0" err="1"/>
              <a:t>bak</a:t>
            </a:r>
            <a:r>
              <a:rPr lang="en-US" dirty="0"/>
              <a:t> and .bas files seem to be identical text files? The .TB1 appear to be compiled binaries</a:t>
            </a:r>
          </a:p>
          <a:p>
            <a:r>
              <a:rPr lang="en-US" b="1" dirty="0"/>
              <a:t>Atomic Data</a:t>
            </a:r>
            <a:r>
              <a:rPr lang="en-US" dirty="0"/>
              <a:t> – contains .m </a:t>
            </a:r>
            <a:r>
              <a:rPr lang="en-US" dirty="0" err="1"/>
              <a:t>matlab</a:t>
            </a:r>
            <a:r>
              <a:rPr lang="en-US" dirty="0"/>
              <a:t> files which do some helpful atomic physics calculations.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BreitRabiK.m</a:t>
            </a:r>
            <a:r>
              <a:rPr lang="en-US" dirty="0"/>
              <a:t>  and </a:t>
            </a:r>
            <a:r>
              <a:rPr lang="en-US" dirty="0" err="1"/>
              <a:t>BreitRabiRb.m</a:t>
            </a:r>
            <a:r>
              <a:rPr lang="en-US" dirty="0"/>
              <a:t> – </a:t>
            </a:r>
            <a:r>
              <a:rPr lang="en-US" dirty="0" err="1"/>
              <a:t>zeeman</a:t>
            </a:r>
            <a:r>
              <a:rPr lang="en-US" dirty="0"/>
              <a:t> effect for ground manifold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FrequencytoField.m</a:t>
            </a:r>
            <a:r>
              <a:rPr lang="en-US" dirty="0"/>
              <a:t> – calculates field required for transition of K or </a:t>
            </a:r>
            <a:r>
              <a:rPr lang="en-US" dirty="0" err="1"/>
              <a:t>Rb</a:t>
            </a:r>
            <a:r>
              <a:rPr lang="en-US" dirty="0"/>
              <a:t> in particular mF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TransitiontoFrequency.m</a:t>
            </a:r>
            <a:r>
              <a:rPr lang="en-US" dirty="0"/>
              <a:t> – inverts the previous operation for an input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GUI Functions </a:t>
            </a:r>
            <a:r>
              <a:rPr lang="en-US" dirty="0"/>
              <a:t>– some “random” GUI callbacks</a:t>
            </a:r>
          </a:p>
          <a:p>
            <a:r>
              <a:rPr lang="en-US" b="1" dirty="0" err="1"/>
              <a:t>LatSeqVisualization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rhys</a:t>
            </a:r>
            <a:r>
              <a:rPr lang="en-US" dirty="0"/>
              <a:t> says this is not used at all</a:t>
            </a:r>
          </a:p>
          <a:p>
            <a:r>
              <a:rPr lang="en-US" b="1" u="sng" dirty="0"/>
              <a:t>Main Functions</a:t>
            </a:r>
            <a:r>
              <a:rPr lang="en-US" dirty="0"/>
              <a:t> - “behind the scenes” code which sends commands to experiment</a:t>
            </a:r>
            <a:endParaRPr lang="en-US" b="1" u="sng" dirty="0"/>
          </a:p>
          <a:p>
            <a:r>
              <a:rPr lang="en-US" b="1" dirty="0"/>
              <a:t>Old and Working </a:t>
            </a:r>
            <a:r>
              <a:rPr lang="en-US" b="1" dirty="0" err="1"/>
              <a:t>Adwin</a:t>
            </a:r>
            <a:r>
              <a:rPr lang="en-US" b="1" dirty="0"/>
              <a:t> File </a:t>
            </a:r>
            <a:r>
              <a:rPr lang="en-US" dirty="0"/>
              <a:t>– contains a single .TB1 file</a:t>
            </a:r>
          </a:p>
          <a:p>
            <a:r>
              <a:rPr lang="en-US" b="1" u="sng" dirty="0"/>
              <a:t>Sequence Files</a:t>
            </a:r>
            <a:r>
              <a:rPr lang="en-US" dirty="0"/>
              <a:t> – “user interface” code where you define the sequence</a:t>
            </a:r>
            <a:endParaRPr lang="en-US" b="1" u="sng" dirty="0"/>
          </a:p>
          <a:p>
            <a:r>
              <a:rPr lang="en-US" b="1" dirty="0" err="1"/>
              <a:t>ShortVerticalCurrents</a:t>
            </a:r>
            <a:r>
              <a:rPr lang="en-US" dirty="0"/>
              <a:t> – many text files of currents</a:t>
            </a:r>
          </a:p>
          <a:p>
            <a:r>
              <a:rPr lang="en-US" b="1" dirty="0" err="1"/>
              <a:t>Transportsplines</a:t>
            </a:r>
            <a:r>
              <a:rPr lang="en-US" b="1" dirty="0"/>
              <a:t> – </a:t>
            </a:r>
            <a:r>
              <a:rPr lang="en-US" dirty="0"/>
              <a:t>many text files of currents</a:t>
            </a:r>
            <a:endParaRPr lang="en-US" b="1" dirty="0"/>
          </a:p>
          <a:p>
            <a:r>
              <a:rPr lang="en-US" b="1" dirty="0" err="1"/>
              <a:t>VerticalCurrents</a:t>
            </a:r>
            <a:r>
              <a:rPr lang="en-US" dirty="0"/>
              <a:t> – many text files of currents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2D8F2-731B-4F91-9423-FFD66A0B916E}"/>
              </a:ext>
            </a:extLst>
          </p:cNvPr>
          <p:cNvSpPr txBox="1"/>
          <p:nvPr/>
        </p:nvSpPr>
        <p:spPr>
          <a:xfrm>
            <a:off x="-1" y="0"/>
            <a:ext cx="717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overview of folders</a:t>
            </a:r>
          </a:p>
        </p:txBody>
      </p:sp>
    </p:spTree>
    <p:extLst>
      <p:ext uri="{BB962C8B-B14F-4D97-AF65-F5344CB8AC3E}">
        <p14:creationId xmlns:p14="http://schemas.microsoft.com/office/powerpoint/2010/main" val="282862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0" y="15240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SequencerGUI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(creates the GUI)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43400" y="685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1800" y="114063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LatticeSequencerInitialize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(defines </a:t>
            </a:r>
            <a:r>
              <a:rPr lang="en-US" dirty="0" err="1"/>
              <a:t>seqdata</a:t>
            </a:r>
            <a:r>
              <a:rPr lang="en-US" dirty="0"/>
              <a:t> and </a:t>
            </a:r>
            <a:r>
              <a:rPr lang="en-US" dirty="0" err="1"/>
              <a:t>adwin</a:t>
            </a:r>
            <a:r>
              <a:rPr lang="en-US" dirty="0"/>
              <a:t> communication)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5600" y="114063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Functions (Callbacks)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00800" y="521732"/>
            <a:ext cx="12192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71800" y="2209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27432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initialize_channels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(defines properties for all </a:t>
            </a:r>
            <a:r>
              <a:rPr lang="en-US" dirty="0" err="1"/>
              <a:t>adwin</a:t>
            </a:r>
            <a:r>
              <a:rPr lang="en-US" dirty="0"/>
              <a:t> channels [names, default settings, calibrations, </a:t>
            </a:r>
            <a:r>
              <a:rPr lang="en-US" dirty="0" err="1"/>
              <a:t>etc</a:t>
            </a:r>
            <a:r>
              <a:rPr lang="en-US" dirty="0"/>
              <a:t>…])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69143" y="4220529"/>
            <a:ext cx="5116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‘Run’ -&gt; </a:t>
            </a:r>
            <a:r>
              <a:rPr lang="en-US" dirty="0" err="1"/>
              <a:t>cycle_sequence</a:t>
            </a:r>
            <a:r>
              <a:rPr lang="en-US" dirty="0"/>
              <a:t>(</a:t>
            </a:r>
            <a:r>
              <a:rPr lang="en-US" dirty="0" err="1"/>
              <a:t>sequencefunc,waittime,targettime,startcycle,endcycle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(runs the cycle indicated by </a:t>
            </a:r>
            <a:r>
              <a:rPr lang="en-US" dirty="0" err="1"/>
              <a:t>sequencefunc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800600" y="1752600"/>
            <a:ext cx="2057400" cy="2467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29202" y="3304125"/>
            <a:ext cx="35051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‘Stop’ -&gt; </a:t>
            </a:r>
            <a:r>
              <a:rPr lang="en-US" dirty="0" err="1"/>
              <a:t>stop_process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(attempts to stop cycle after current cycle completes)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705600" y="1752600"/>
            <a:ext cx="914401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15201" y="2429470"/>
            <a:ext cx="3829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‘Abort’ -&gt; </a:t>
            </a:r>
            <a:r>
              <a:rPr lang="en-US" dirty="0" err="1"/>
              <a:t>abort_process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(similar to stop, but can abort</a:t>
            </a:r>
          </a:p>
          <a:p>
            <a:pPr algn="ctr"/>
            <a:r>
              <a:rPr lang="en-US" dirty="0"/>
              <a:t>A running process. Calls </a:t>
            </a:r>
            <a:r>
              <a:rPr lang="en-US" dirty="0" err="1"/>
              <a:t>resetADWIN</a:t>
            </a:r>
            <a:r>
              <a:rPr lang="en-US" dirty="0"/>
              <a:t>())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167255" y="1602296"/>
            <a:ext cx="221672" cy="79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965283" y="1539632"/>
            <a:ext cx="53227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‘Reset’ -&gt; </a:t>
            </a:r>
            <a:r>
              <a:rPr lang="en-US" dirty="0" err="1"/>
              <a:t>resetADWIN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(calls </a:t>
            </a:r>
            <a:r>
              <a:rPr lang="en-US" dirty="0" err="1"/>
              <a:t>cycle_sequence</a:t>
            </a:r>
            <a:r>
              <a:rPr lang="en-US" dirty="0"/>
              <a:t> with a ‘</a:t>
            </a:r>
            <a:r>
              <a:rPr lang="en-US" dirty="0" err="1"/>
              <a:t>reset_sequence</a:t>
            </a:r>
            <a:r>
              <a:rPr lang="en-US" dirty="0"/>
              <a:t>’ </a:t>
            </a:r>
          </a:p>
          <a:p>
            <a:pPr algn="ctr"/>
            <a:r>
              <a:rPr lang="en-US" dirty="0"/>
              <a:t>That resets channels to defaults using </a:t>
            </a:r>
            <a:r>
              <a:rPr lang="en-US" dirty="0" err="1"/>
              <a:t>Reset_Channels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999920" y="1602295"/>
            <a:ext cx="1058481" cy="30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573304" y="424935"/>
            <a:ext cx="3378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‘Plot GUI’ -&gt; </a:t>
            </a:r>
            <a:r>
              <a:rPr lang="en-US" dirty="0" err="1"/>
              <a:t>PlotGUI</a:t>
            </a:r>
            <a:r>
              <a:rPr lang="en-US" dirty="0"/>
              <a:t>(</a:t>
            </a:r>
            <a:r>
              <a:rPr lang="en-US" dirty="0" err="1"/>
              <a:t>hFigure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(generates list of channels to plot)</a:t>
            </a:r>
          </a:p>
        </p:txBody>
      </p:sp>
      <p:cxnSp>
        <p:nvCxnSpPr>
          <p:cNvPr id="28" name="Straight Arrow Connector 27"/>
          <p:cNvCxnSpPr>
            <a:stCxn id="8" idx="0"/>
          </p:cNvCxnSpPr>
          <p:nvPr/>
        </p:nvCxnSpPr>
        <p:spPr>
          <a:xfrm flipV="1">
            <a:off x="8077201" y="424936"/>
            <a:ext cx="1" cy="715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880836" y="4866274"/>
            <a:ext cx="26986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getRunStatus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(queries </a:t>
            </a:r>
            <a:r>
              <a:rPr lang="en-US" dirty="0" err="1"/>
              <a:t>AdWin</a:t>
            </a:r>
            <a:r>
              <a:rPr lang="en-US" dirty="0"/>
              <a:t> run status)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705600" y="4243864"/>
            <a:ext cx="65809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374641" y="5553165"/>
            <a:ext cx="377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CleanUpTimers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(this is what actually stops the </a:t>
            </a:r>
            <a:r>
              <a:rPr lang="en-US" dirty="0" err="1"/>
              <a:t>AdWin</a:t>
            </a:r>
            <a:r>
              <a:rPr lang="en-US" dirty="0"/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119755" y="3458528"/>
            <a:ext cx="0" cy="1342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05501" y="-124599"/>
            <a:ext cx="8648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‘Plot’ -&gt; PlotSequenceVersion2(</a:t>
            </a:r>
            <a:r>
              <a:rPr lang="en-US" dirty="0" err="1"/>
              <a:t>sequencefunc,startcycle,plotchannels,plot_times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(Plots channels for the current sequence as specified in the Plot GUI)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566270" y="1071266"/>
            <a:ext cx="1263530" cy="147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098470" y="5345593"/>
            <a:ext cx="0" cy="41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485900" y="5760736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cycle_sequence_callback</a:t>
            </a:r>
            <a:r>
              <a:rPr lang="en-US" dirty="0"/>
              <a:t>(obj,event,curcycle,endcycle,fhandle,waittime,targettime,newcycle)</a:t>
            </a:r>
          </a:p>
          <a:p>
            <a:pPr algn="ctr"/>
            <a:r>
              <a:rPr lang="en-US" dirty="0"/>
              <a:t>(not sure why this also needs to exist, but runs sequence given by </a:t>
            </a:r>
            <a:r>
              <a:rPr lang="en-US" dirty="0" err="1"/>
              <a:t>fhandle</a:t>
            </a:r>
            <a:r>
              <a:rPr lang="en-US" dirty="0"/>
              <a:t>)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430E405-1E90-4EDF-8CE9-03039DFCB02E}"/>
              </a:ext>
            </a:extLst>
          </p:cNvPr>
          <p:cNvSpPr/>
          <p:nvPr/>
        </p:nvSpPr>
        <p:spPr>
          <a:xfrm>
            <a:off x="774663" y="-1231900"/>
            <a:ext cx="14211337" cy="8882819"/>
          </a:xfrm>
          <a:custGeom>
            <a:avLst/>
            <a:gdLst>
              <a:gd name="connsiteX0" fmla="*/ 4851437 w 14211337"/>
              <a:gd name="connsiteY0" fmla="*/ 8191500 h 8882819"/>
              <a:gd name="connsiteX1" fmla="*/ 4851437 w 14211337"/>
              <a:gd name="connsiteY1" fmla="*/ 8191500 h 8882819"/>
              <a:gd name="connsiteX2" fmla="*/ 4711737 w 14211337"/>
              <a:gd name="connsiteY2" fmla="*/ 8318500 h 8882819"/>
              <a:gd name="connsiteX3" fmla="*/ 4648237 w 14211337"/>
              <a:gd name="connsiteY3" fmla="*/ 8343900 h 8882819"/>
              <a:gd name="connsiteX4" fmla="*/ 4572037 w 14211337"/>
              <a:gd name="connsiteY4" fmla="*/ 8356600 h 8882819"/>
              <a:gd name="connsiteX5" fmla="*/ 4406937 w 14211337"/>
              <a:gd name="connsiteY5" fmla="*/ 8407400 h 8882819"/>
              <a:gd name="connsiteX6" fmla="*/ 4254537 w 14211337"/>
              <a:gd name="connsiteY6" fmla="*/ 8470900 h 8882819"/>
              <a:gd name="connsiteX7" fmla="*/ 4127537 w 14211337"/>
              <a:gd name="connsiteY7" fmla="*/ 8521700 h 8882819"/>
              <a:gd name="connsiteX8" fmla="*/ 4025937 w 14211337"/>
              <a:gd name="connsiteY8" fmla="*/ 8534400 h 8882819"/>
              <a:gd name="connsiteX9" fmla="*/ 3733837 w 14211337"/>
              <a:gd name="connsiteY9" fmla="*/ 8585200 h 8882819"/>
              <a:gd name="connsiteX10" fmla="*/ 2654337 w 14211337"/>
              <a:gd name="connsiteY10" fmla="*/ 8572500 h 8882819"/>
              <a:gd name="connsiteX11" fmla="*/ 2413037 w 14211337"/>
              <a:gd name="connsiteY11" fmla="*/ 8509000 h 8882819"/>
              <a:gd name="connsiteX12" fmla="*/ 2171737 w 14211337"/>
              <a:gd name="connsiteY12" fmla="*/ 8445500 h 8882819"/>
              <a:gd name="connsiteX13" fmla="*/ 2120937 w 14211337"/>
              <a:gd name="connsiteY13" fmla="*/ 8420100 h 8882819"/>
              <a:gd name="connsiteX14" fmla="*/ 1993937 w 14211337"/>
              <a:gd name="connsiteY14" fmla="*/ 8369300 h 8882819"/>
              <a:gd name="connsiteX15" fmla="*/ 1841537 w 14211337"/>
              <a:gd name="connsiteY15" fmla="*/ 8331200 h 8882819"/>
              <a:gd name="connsiteX16" fmla="*/ 1663737 w 14211337"/>
              <a:gd name="connsiteY16" fmla="*/ 8293100 h 8882819"/>
              <a:gd name="connsiteX17" fmla="*/ 1473237 w 14211337"/>
              <a:gd name="connsiteY17" fmla="*/ 8242300 h 8882819"/>
              <a:gd name="connsiteX18" fmla="*/ 1384337 w 14211337"/>
              <a:gd name="connsiteY18" fmla="*/ 8216900 h 8882819"/>
              <a:gd name="connsiteX19" fmla="*/ 1270037 w 14211337"/>
              <a:gd name="connsiteY19" fmla="*/ 8204200 h 8882819"/>
              <a:gd name="connsiteX20" fmla="*/ 1041437 w 14211337"/>
              <a:gd name="connsiteY20" fmla="*/ 8153400 h 8882819"/>
              <a:gd name="connsiteX21" fmla="*/ 965237 w 14211337"/>
              <a:gd name="connsiteY21" fmla="*/ 8140700 h 8882819"/>
              <a:gd name="connsiteX22" fmla="*/ 901737 w 14211337"/>
              <a:gd name="connsiteY22" fmla="*/ 8115300 h 8882819"/>
              <a:gd name="connsiteX23" fmla="*/ 685837 w 14211337"/>
              <a:gd name="connsiteY23" fmla="*/ 8077200 h 8882819"/>
              <a:gd name="connsiteX24" fmla="*/ 533437 w 14211337"/>
              <a:gd name="connsiteY24" fmla="*/ 8026400 h 8882819"/>
              <a:gd name="connsiteX25" fmla="*/ 495337 w 14211337"/>
              <a:gd name="connsiteY25" fmla="*/ 8001000 h 8882819"/>
              <a:gd name="connsiteX26" fmla="*/ 381037 w 14211337"/>
              <a:gd name="connsiteY26" fmla="*/ 7988300 h 8882819"/>
              <a:gd name="connsiteX27" fmla="*/ 317537 w 14211337"/>
              <a:gd name="connsiteY27" fmla="*/ 7924800 h 8882819"/>
              <a:gd name="connsiteX28" fmla="*/ 279437 w 14211337"/>
              <a:gd name="connsiteY28" fmla="*/ 7874000 h 8882819"/>
              <a:gd name="connsiteX29" fmla="*/ 190537 w 14211337"/>
              <a:gd name="connsiteY29" fmla="*/ 7785100 h 8882819"/>
              <a:gd name="connsiteX30" fmla="*/ 165137 w 14211337"/>
              <a:gd name="connsiteY30" fmla="*/ 7747000 h 8882819"/>
              <a:gd name="connsiteX31" fmla="*/ 127037 w 14211337"/>
              <a:gd name="connsiteY31" fmla="*/ 7658100 h 8882819"/>
              <a:gd name="connsiteX32" fmla="*/ 101637 w 14211337"/>
              <a:gd name="connsiteY32" fmla="*/ 7620000 h 8882819"/>
              <a:gd name="connsiteX33" fmla="*/ 63537 w 14211337"/>
              <a:gd name="connsiteY33" fmla="*/ 7531100 h 8882819"/>
              <a:gd name="connsiteX34" fmla="*/ 12737 w 14211337"/>
              <a:gd name="connsiteY34" fmla="*/ 7340600 h 8882819"/>
              <a:gd name="connsiteX35" fmla="*/ 37 w 14211337"/>
              <a:gd name="connsiteY35" fmla="*/ 7251700 h 8882819"/>
              <a:gd name="connsiteX36" fmla="*/ 25437 w 14211337"/>
              <a:gd name="connsiteY36" fmla="*/ 6794500 h 8882819"/>
              <a:gd name="connsiteX37" fmla="*/ 50837 w 14211337"/>
              <a:gd name="connsiteY37" fmla="*/ 6743700 h 8882819"/>
              <a:gd name="connsiteX38" fmla="*/ 63537 w 14211337"/>
              <a:gd name="connsiteY38" fmla="*/ 6705600 h 8882819"/>
              <a:gd name="connsiteX39" fmla="*/ 114337 w 14211337"/>
              <a:gd name="connsiteY39" fmla="*/ 6591300 h 8882819"/>
              <a:gd name="connsiteX40" fmla="*/ 177837 w 14211337"/>
              <a:gd name="connsiteY40" fmla="*/ 6515100 h 8882819"/>
              <a:gd name="connsiteX41" fmla="*/ 203237 w 14211337"/>
              <a:gd name="connsiteY41" fmla="*/ 6464300 h 8882819"/>
              <a:gd name="connsiteX42" fmla="*/ 215937 w 14211337"/>
              <a:gd name="connsiteY42" fmla="*/ 6426200 h 8882819"/>
              <a:gd name="connsiteX43" fmla="*/ 266737 w 14211337"/>
              <a:gd name="connsiteY43" fmla="*/ 6375400 h 8882819"/>
              <a:gd name="connsiteX44" fmla="*/ 304837 w 14211337"/>
              <a:gd name="connsiteY44" fmla="*/ 6362700 h 8882819"/>
              <a:gd name="connsiteX45" fmla="*/ 330237 w 14211337"/>
              <a:gd name="connsiteY45" fmla="*/ 6311900 h 8882819"/>
              <a:gd name="connsiteX46" fmla="*/ 419137 w 14211337"/>
              <a:gd name="connsiteY46" fmla="*/ 6223000 h 8882819"/>
              <a:gd name="connsiteX47" fmla="*/ 482637 w 14211337"/>
              <a:gd name="connsiteY47" fmla="*/ 6146800 h 8882819"/>
              <a:gd name="connsiteX48" fmla="*/ 571537 w 14211337"/>
              <a:gd name="connsiteY48" fmla="*/ 6057900 h 8882819"/>
              <a:gd name="connsiteX49" fmla="*/ 635037 w 14211337"/>
              <a:gd name="connsiteY49" fmla="*/ 5969000 h 8882819"/>
              <a:gd name="connsiteX50" fmla="*/ 698537 w 14211337"/>
              <a:gd name="connsiteY50" fmla="*/ 5905500 h 8882819"/>
              <a:gd name="connsiteX51" fmla="*/ 723937 w 14211337"/>
              <a:gd name="connsiteY51" fmla="*/ 5854700 h 8882819"/>
              <a:gd name="connsiteX52" fmla="*/ 736637 w 14211337"/>
              <a:gd name="connsiteY52" fmla="*/ 5816600 h 8882819"/>
              <a:gd name="connsiteX53" fmla="*/ 787437 w 14211337"/>
              <a:gd name="connsiteY53" fmla="*/ 5791200 h 8882819"/>
              <a:gd name="connsiteX54" fmla="*/ 825537 w 14211337"/>
              <a:gd name="connsiteY54" fmla="*/ 5715000 h 8882819"/>
              <a:gd name="connsiteX55" fmla="*/ 876337 w 14211337"/>
              <a:gd name="connsiteY55" fmla="*/ 5689600 h 8882819"/>
              <a:gd name="connsiteX56" fmla="*/ 914437 w 14211337"/>
              <a:gd name="connsiteY56" fmla="*/ 5638800 h 8882819"/>
              <a:gd name="connsiteX57" fmla="*/ 977937 w 14211337"/>
              <a:gd name="connsiteY57" fmla="*/ 5575300 h 8882819"/>
              <a:gd name="connsiteX58" fmla="*/ 1028737 w 14211337"/>
              <a:gd name="connsiteY58" fmla="*/ 5562600 h 8882819"/>
              <a:gd name="connsiteX59" fmla="*/ 1193837 w 14211337"/>
              <a:gd name="connsiteY59" fmla="*/ 5511800 h 8882819"/>
              <a:gd name="connsiteX60" fmla="*/ 1409737 w 14211337"/>
              <a:gd name="connsiteY60" fmla="*/ 5473700 h 8882819"/>
              <a:gd name="connsiteX61" fmla="*/ 2425737 w 14211337"/>
              <a:gd name="connsiteY61" fmla="*/ 5448300 h 8882819"/>
              <a:gd name="connsiteX62" fmla="*/ 2667037 w 14211337"/>
              <a:gd name="connsiteY62" fmla="*/ 5422900 h 8882819"/>
              <a:gd name="connsiteX63" fmla="*/ 2730537 w 14211337"/>
              <a:gd name="connsiteY63" fmla="*/ 5410200 h 8882819"/>
              <a:gd name="connsiteX64" fmla="*/ 2844837 w 14211337"/>
              <a:gd name="connsiteY64" fmla="*/ 5384800 h 8882819"/>
              <a:gd name="connsiteX65" fmla="*/ 3022637 w 14211337"/>
              <a:gd name="connsiteY65" fmla="*/ 5359400 h 8882819"/>
              <a:gd name="connsiteX66" fmla="*/ 3060737 w 14211337"/>
              <a:gd name="connsiteY66" fmla="*/ 5346700 h 8882819"/>
              <a:gd name="connsiteX67" fmla="*/ 3149637 w 14211337"/>
              <a:gd name="connsiteY67" fmla="*/ 5321300 h 8882819"/>
              <a:gd name="connsiteX68" fmla="*/ 3187737 w 14211337"/>
              <a:gd name="connsiteY68" fmla="*/ 5295900 h 8882819"/>
              <a:gd name="connsiteX69" fmla="*/ 3276637 w 14211337"/>
              <a:gd name="connsiteY69" fmla="*/ 5257800 h 8882819"/>
              <a:gd name="connsiteX70" fmla="*/ 3302037 w 14211337"/>
              <a:gd name="connsiteY70" fmla="*/ 5207000 h 8882819"/>
              <a:gd name="connsiteX71" fmla="*/ 3365537 w 14211337"/>
              <a:gd name="connsiteY71" fmla="*/ 5194300 h 8882819"/>
              <a:gd name="connsiteX72" fmla="*/ 3403637 w 14211337"/>
              <a:gd name="connsiteY72" fmla="*/ 5168900 h 8882819"/>
              <a:gd name="connsiteX73" fmla="*/ 3492537 w 14211337"/>
              <a:gd name="connsiteY73" fmla="*/ 5118100 h 8882819"/>
              <a:gd name="connsiteX74" fmla="*/ 3556037 w 14211337"/>
              <a:gd name="connsiteY74" fmla="*/ 5041900 h 8882819"/>
              <a:gd name="connsiteX75" fmla="*/ 3606837 w 14211337"/>
              <a:gd name="connsiteY75" fmla="*/ 5016500 h 8882819"/>
              <a:gd name="connsiteX76" fmla="*/ 3644937 w 14211337"/>
              <a:gd name="connsiteY76" fmla="*/ 4965700 h 8882819"/>
              <a:gd name="connsiteX77" fmla="*/ 3683037 w 14211337"/>
              <a:gd name="connsiteY77" fmla="*/ 4953000 h 8882819"/>
              <a:gd name="connsiteX78" fmla="*/ 3733837 w 14211337"/>
              <a:gd name="connsiteY78" fmla="*/ 4927600 h 8882819"/>
              <a:gd name="connsiteX79" fmla="*/ 3797337 w 14211337"/>
              <a:gd name="connsiteY79" fmla="*/ 4864100 h 8882819"/>
              <a:gd name="connsiteX80" fmla="*/ 3822737 w 14211337"/>
              <a:gd name="connsiteY80" fmla="*/ 4826000 h 8882819"/>
              <a:gd name="connsiteX81" fmla="*/ 3886237 w 14211337"/>
              <a:gd name="connsiteY81" fmla="*/ 4749800 h 8882819"/>
              <a:gd name="connsiteX82" fmla="*/ 3911637 w 14211337"/>
              <a:gd name="connsiteY82" fmla="*/ 4711700 h 8882819"/>
              <a:gd name="connsiteX83" fmla="*/ 3924337 w 14211337"/>
              <a:gd name="connsiteY83" fmla="*/ 4673600 h 8882819"/>
              <a:gd name="connsiteX84" fmla="*/ 3975137 w 14211337"/>
              <a:gd name="connsiteY84" fmla="*/ 4648200 h 8882819"/>
              <a:gd name="connsiteX85" fmla="*/ 3987837 w 14211337"/>
              <a:gd name="connsiteY85" fmla="*/ 4597400 h 8882819"/>
              <a:gd name="connsiteX86" fmla="*/ 4038637 w 14211337"/>
              <a:gd name="connsiteY86" fmla="*/ 4521200 h 8882819"/>
              <a:gd name="connsiteX87" fmla="*/ 4025937 w 14211337"/>
              <a:gd name="connsiteY87" fmla="*/ 4127500 h 8882819"/>
              <a:gd name="connsiteX88" fmla="*/ 4000537 w 14211337"/>
              <a:gd name="connsiteY88" fmla="*/ 4089400 h 8882819"/>
              <a:gd name="connsiteX89" fmla="*/ 3987837 w 14211337"/>
              <a:gd name="connsiteY89" fmla="*/ 4038600 h 8882819"/>
              <a:gd name="connsiteX90" fmla="*/ 3924337 w 14211337"/>
              <a:gd name="connsiteY90" fmla="*/ 3949700 h 8882819"/>
              <a:gd name="connsiteX91" fmla="*/ 3898937 w 14211337"/>
              <a:gd name="connsiteY91" fmla="*/ 3911600 h 8882819"/>
              <a:gd name="connsiteX92" fmla="*/ 3810037 w 14211337"/>
              <a:gd name="connsiteY92" fmla="*/ 3822700 h 8882819"/>
              <a:gd name="connsiteX93" fmla="*/ 3746537 w 14211337"/>
              <a:gd name="connsiteY93" fmla="*/ 3733800 h 8882819"/>
              <a:gd name="connsiteX94" fmla="*/ 3695737 w 14211337"/>
              <a:gd name="connsiteY94" fmla="*/ 3721100 h 8882819"/>
              <a:gd name="connsiteX95" fmla="*/ 3657637 w 14211337"/>
              <a:gd name="connsiteY95" fmla="*/ 3695700 h 8882819"/>
              <a:gd name="connsiteX96" fmla="*/ 3619537 w 14211337"/>
              <a:gd name="connsiteY96" fmla="*/ 3644900 h 8882819"/>
              <a:gd name="connsiteX97" fmla="*/ 3403637 w 14211337"/>
              <a:gd name="connsiteY97" fmla="*/ 3632200 h 8882819"/>
              <a:gd name="connsiteX98" fmla="*/ 3314737 w 14211337"/>
              <a:gd name="connsiteY98" fmla="*/ 3606800 h 8882819"/>
              <a:gd name="connsiteX99" fmla="*/ 3263937 w 14211337"/>
              <a:gd name="connsiteY99" fmla="*/ 3581400 h 8882819"/>
              <a:gd name="connsiteX100" fmla="*/ 3187737 w 14211337"/>
              <a:gd name="connsiteY100" fmla="*/ 3568700 h 8882819"/>
              <a:gd name="connsiteX101" fmla="*/ 3048037 w 14211337"/>
              <a:gd name="connsiteY101" fmla="*/ 3517900 h 8882819"/>
              <a:gd name="connsiteX102" fmla="*/ 2984537 w 14211337"/>
              <a:gd name="connsiteY102" fmla="*/ 3492500 h 8882819"/>
              <a:gd name="connsiteX103" fmla="*/ 2921037 w 14211337"/>
              <a:gd name="connsiteY103" fmla="*/ 3479800 h 8882819"/>
              <a:gd name="connsiteX104" fmla="*/ 2832137 w 14211337"/>
              <a:gd name="connsiteY104" fmla="*/ 3454400 h 8882819"/>
              <a:gd name="connsiteX105" fmla="*/ 2679737 w 14211337"/>
              <a:gd name="connsiteY105" fmla="*/ 3416300 h 8882819"/>
              <a:gd name="connsiteX106" fmla="*/ 2578137 w 14211337"/>
              <a:gd name="connsiteY106" fmla="*/ 3365500 h 8882819"/>
              <a:gd name="connsiteX107" fmla="*/ 2527337 w 14211337"/>
              <a:gd name="connsiteY107" fmla="*/ 3340100 h 8882819"/>
              <a:gd name="connsiteX108" fmla="*/ 2463837 w 14211337"/>
              <a:gd name="connsiteY108" fmla="*/ 3327400 h 8882819"/>
              <a:gd name="connsiteX109" fmla="*/ 2374937 w 14211337"/>
              <a:gd name="connsiteY109" fmla="*/ 3302000 h 8882819"/>
              <a:gd name="connsiteX110" fmla="*/ 2311437 w 14211337"/>
              <a:gd name="connsiteY110" fmla="*/ 3276600 h 8882819"/>
              <a:gd name="connsiteX111" fmla="*/ 2273337 w 14211337"/>
              <a:gd name="connsiteY111" fmla="*/ 3263900 h 8882819"/>
              <a:gd name="connsiteX112" fmla="*/ 2222537 w 14211337"/>
              <a:gd name="connsiteY112" fmla="*/ 3238500 h 8882819"/>
              <a:gd name="connsiteX113" fmla="*/ 2184437 w 14211337"/>
              <a:gd name="connsiteY113" fmla="*/ 3213100 h 8882819"/>
              <a:gd name="connsiteX114" fmla="*/ 2133637 w 14211337"/>
              <a:gd name="connsiteY114" fmla="*/ 3200400 h 8882819"/>
              <a:gd name="connsiteX115" fmla="*/ 2095537 w 14211337"/>
              <a:gd name="connsiteY115" fmla="*/ 3175000 h 8882819"/>
              <a:gd name="connsiteX116" fmla="*/ 2057437 w 14211337"/>
              <a:gd name="connsiteY116" fmla="*/ 3124200 h 8882819"/>
              <a:gd name="connsiteX117" fmla="*/ 2006637 w 14211337"/>
              <a:gd name="connsiteY117" fmla="*/ 3111500 h 8882819"/>
              <a:gd name="connsiteX118" fmla="*/ 1968537 w 14211337"/>
              <a:gd name="connsiteY118" fmla="*/ 3060700 h 8882819"/>
              <a:gd name="connsiteX119" fmla="*/ 1943137 w 14211337"/>
              <a:gd name="connsiteY119" fmla="*/ 3022600 h 8882819"/>
              <a:gd name="connsiteX120" fmla="*/ 1917737 w 14211337"/>
              <a:gd name="connsiteY120" fmla="*/ 2806700 h 8882819"/>
              <a:gd name="connsiteX121" fmla="*/ 1892337 w 14211337"/>
              <a:gd name="connsiteY121" fmla="*/ 2679700 h 8882819"/>
              <a:gd name="connsiteX122" fmla="*/ 1905037 w 14211337"/>
              <a:gd name="connsiteY122" fmla="*/ 1866900 h 8882819"/>
              <a:gd name="connsiteX123" fmla="*/ 1930437 w 14211337"/>
              <a:gd name="connsiteY123" fmla="*/ 1765300 h 8882819"/>
              <a:gd name="connsiteX124" fmla="*/ 1955837 w 14211337"/>
              <a:gd name="connsiteY124" fmla="*/ 1651000 h 8882819"/>
              <a:gd name="connsiteX125" fmla="*/ 2019337 w 14211337"/>
              <a:gd name="connsiteY125" fmla="*/ 1460500 h 8882819"/>
              <a:gd name="connsiteX126" fmla="*/ 2044737 w 14211337"/>
              <a:gd name="connsiteY126" fmla="*/ 1397000 h 8882819"/>
              <a:gd name="connsiteX127" fmla="*/ 2082837 w 14211337"/>
              <a:gd name="connsiteY127" fmla="*/ 1282700 h 8882819"/>
              <a:gd name="connsiteX128" fmla="*/ 2108237 w 14211337"/>
              <a:gd name="connsiteY128" fmla="*/ 1244600 h 8882819"/>
              <a:gd name="connsiteX129" fmla="*/ 2197137 w 14211337"/>
              <a:gd name="connsiteY129" fmla="*/ 1104900 h 8882819"/>
              <a:gd name="connsiteX130" fmla="*/ 2235237 w 14211337"/>
              <a:gd name="connsiteY130" fmla="*/ 990600 h 8882819"/>
              <a:gd name="connsiteX131" fmla="*/ 2413037 w 14211337"/>
              <a:gd name="connsiteY131" fmla="*/ 800100 h 8882819"/>
              <a:gd name="connsiteX132" fmla="*/ 2451137 w 14211337"/>
              <a:gd name="connsiteY132" fmla="*/ 736600 h 8882819"/>
              <a:gd name="connsiteX133" fmla="*/ 2679737 w 14211337"/>
              <a:gd name="connsiteY133" fmla="*/ 558800 h 8882819"/>
              <a:gd name="connsiteX134" fmla="*/ 2844837 w 14211337"/>
              <a:gd name="connsiteY134" fmla="*/ 482600 h 8882819"/>
              <a:gd name="connsiteX135" fmla="*/ 2895637 w 14211337"/>
              <a:gd name="connsiteY135" fmla="*/ 457200 h 8882819"/>
              <a:gd name="connsiteX136" fmla="*/ 2933737 w 14211337"/>
              <a:gd name="connsiteY136" fmla="*/ 431800 h 8882819"/>
              <a:gd name="connsiteX137" fmla="*/ 3048037 w 14211337"/>
              <a:gd name="connsiteY137" fmla="*/ 393700 h 8882819"/>
              <a:gd name="connsiteX138" fmla="*/ 3289337 w 14211337"/>
              <a:gd name="connsiteY138" fmla="*/ 342900 h 8882819"/>
              <a:gd name="connsiteX139" fmla="*/ 3556037 w 14211337"/>
              <a:gd name="connsiteY139" fmla="*/ 304800 h 8882819"/>
              <a:gd name="connsiteX140" fmla="*/ 3733837 w 14211337"/>
              <a:gd name="connsiteY140" fmla="*/ 254000 h 8882819"/>
              <a:gd name="connsiteX141" fmla="*/ 4013237 w 14211337"/>
              <a:gd name="connsiteY141" fmla="*/ 203200 h 8882819"/>
              <a:gd name="connsiteX142" fmla="*/ 4165637 w 14211337"/>
              <a:gd name="connsiteY142" fmla="*/ 177800 h 8882819"/>
              <a:gd name="connsiteX143" fmla="*/ 4305337 w 14211337"/>
              <a:gd name="connsiteY143" fmla="*/ 152400 h 8882819"/>
              <a:gd name="connsiteX144" fmla="*/ 4572037 w 14211337"/>
              <a:gd name="connsiteY144" fmla="*/ 139700 h 8882819"/>
              <a:gd name="connsiteX145" fmla="*/ 5219737 w 14211337"/>
              <a:gd name="connsiteY145" fmla="*/ 88900 h 8882819"/>
              <a:gd name="connsiteX146" fmla="*/ 5359437 w 14211337"/>
              <a:gd name="connsiteY146" fmla="*/ 63500 h 8882819"/>
              <a:gd name="connsiteX147" fmla="*/ 5842037 w 14211337"/>
              <a:gd name="connsiteY147" fmla="*/ 50800 h 8882819"/>
              <a:gd name="connsiteX148" fmla="*/ 6261137 w 14211337"/>
              <a:gd name="connsiteY148" fmla="*/ 25400 h 8882819"/>
              <a:gd name="connsiteX149" fmla="*/ 6527837 w 14211337"/>
              <a:gd name="connsiteY149" fmla="*/ 0 h 8882819"/>
              <a:gd name="connsiteX150" fmla="*/ 10096537 w 14211337"/>
              <a:gd name="connsiteY150" fmla="*/ 12700 h 8882819"/>
              <a:gd name="connsiteX151" fmla="*/ 10325137 w 14211337"/>
              <a:gd name="connsiteY151" fmla="*/ 63500 h 8882819"/>
              <a:gd name="connsiteX152" fmla="*/ 10528337 w 14211337"/>
              <a:gd name="connsiteY152" fmla="*/ 114300 h 8882819"/>
              <a:gd name="connsiteX153" fmla="*/ 11099837 w 14211337"/>
              <a:gd name="connsiteY153" fmla="*/ 139700 h 8882819"/>
              <a:gd name="connsiteX154" fmla="*/ 11353837 w 14211337"/>
              <a:gd name="connsiteY154" fmla="*/ 152400 h 8882819"/>
              <a:gd name="connsiteX155" fmla="*/ 11925337 w 14211337"/>
              <a:gd name="connsiteY155" fmla="*/ 241300 h 8882819"/>
              <a:gd name="connsiteX156" fmla="*/ 12268237 w 14211337"/>
              <a:gd name="connsiteY156" fmla="*/ 292100 h 8882819"/>
              <a:gd name="connsiteX157" fmla="*/ 12509537 w 14211337"/>
              <a:gd name="connsiteY157" fmla="*/ 330200 h 8882819"/>
              <a:gd name="connsiteX158" fmla="*/ 12623837 w 14211337"/>
              <a:gd name="connsiteY158" fmla="*/ 381000 h 8882819"/>
              <a:gd name="connsiteX159" fmla="*/ 12712737 w 14211337"/>
              <a:gd name="connsiteY159" fmla="*/ 393700 h 8882819"/>
              <a:gd name="connsiteX160" fmla="*/ 13042937 w 14211337"/>
              <a:gd name="connsiteY160" fmla="*/ 508000 h 8882819"/>
              <a:gd name="connsiteX161" fmla="*/ 13208037 w 14211337"/>
              <a:gd name="connsiteY161" fmla="*/ 584200 h 8882819"/>
              <a:gd name="connsiteX162" fmla="*/ 13411237 w 14211337"/>
              <a:gd name="connsiteY162" fmla="*/ 622300 h 8882819"/>
              <a:gd name="connsiteX163" fmla="*/ 13728737 w 14211337"/>
              <a:gd name="connsiteY163" fmla="*/ 749300 h 8882819"/>
              <a:gd name="connsiteX164" fmla="*/ 13855737 w 14211337"/>
              <a:gd name="connsiteY164" fmla="*/ 812800 h 8882819"/>
              <a:gd name="connsiteX165" fmla="*/ 13944637 w 14211337"/>
              <a:gd name="connsiteY165" fmla="*/ 901700 h 8882819"/>
              <a:gd name="connsiteX166" fmla="*/ 13970037 w 14211337"/>
              <a:gd name="connsiteY166" fmla="*/ 1016000 h 8882819"/>
              <a:gd name="connsiteX167" fmla="*/ 14008137 w 14211337"/>
              <a:gd name="connsiteY167" fmla="*/ 1079500 h 8882819"/>
              <a:gd name="connsiteX168" fmla="*/ 14033537 w 14211337"/>
              <a:gd name="connsiteY168" fmla="*/ 1168400 h 8882819"/>
              <a:gd name="connsiteX169" fmla="*/ 14084337 w 14211337"/>
              <a:gd name="connsiteY169" fmla="*/ 1574800 h 8882819"/>
              <a:gd name="connsiteX170" fmla="*/ 14122437 w 14211337"/>
              <a:gd name="connsiteY170" fmla="*/ 1879600 h 8882819"/>
              <a:gd name="connsiteX171" fmla="*/ 14211337 w 14211337"/>
              <a:gd name="connsiteY171" fmla="*/ 2324100 h 8882819"/>
              <a:gd name="connsiteX172" fmla="*/ 14185937 w 14211337"/>
              <a:gd name="connsiteY172" fmla="*/ 3517900 h 8882819"/>
              <a:gd name="connsiteX173" fmla="*/ 14160537 w 14211337"/>
              <a:gd name="connsiteY173" fmla="*/ 3568700 h 8882819"/>
              <a:gd name="connsiteX174" fmla="*/ 14097037 w 14211337"/>
              <a:gd name="connsiteY174" fmla="*/ 3784600 h 8882819"/>
              <a:gd name="connsiteX175" fmla="*/ 14071637 w 14211337"/>
              <a:gd name="connsiteY175" fmla="*/ 3962400 h 8882819"/>
              <a:gd name="connsiteX176" fmla="*/ 14033537 w 14211337"/>
              <a:gd name="connsiteY176" fmla="*/ 4038600 h 8882819"/>
              <a:gd name="connsiteX177" fmla="*/ 13982737 w 14211337"/>
              <a:gd name="connsiteY177" fmla="*/ 4191000 h 8882819"/>
              <a:gd name="connsiteX178" fmla="*/ 13843037 w 14211337"/>
              <a:gd name="connsiteY178" fmla="*/ 4470400 h 8882819"/>
              <a:gd name="connsiteX179" fmla="*/ 13741437 w 14211337"/>
              <a:gd name="connsiteY179" fmla="*/ 4673600 h 8882819"/>
              <a:gd name="connsiteX180" fmla="*/ 13716037 w 14211337"/>
              <a:gd name="connsiteY180" fmla="*/ 4724400 h 8882819"/>
              <a:gd name="connsiteX181" fmla="*/ 13665237 w 14211337"/>
              <a:gd name="connsiteY181" fmla="*/ 4851400 h 8882819"/>
              <a:gd name="connsiteX182" fmla="*/ 13538237 w 14211337"/>
              <a:gd name="connsiteY182" fmla="*/ 5092700 h 8882819"/>
              <a:gd name="connsiteX183" fmla="*/ 13423937 w 14211337"/>
              <a:gd name="connsiteY183" fmla="*/ 5270500 h 8882819"/>
              <a:gd name="connsiteX184" fmla="*/ 13360437 w 14211337"/>
              <a:gd name="connsiteY184" fmla="*/ 5359400 h 8882819"/>
              <a:gd name="connsiteX185" fmla="*/ 13131837 w 14211337"/>
              <a:gd name="connsiteY185" fmla="*/ 5676900 h 8882819"/>
              <a:gd name="connsiteX186" fmla="*/ 13004837 w 14211337"/>
              <a:gd name="connsiteY186" fmla="*/ 5816600 h 8882819"/>
              <a:gd name="connsiteX187" fmla="*/ 12890537 w 14211337"/>
              <a:gd name="connsiteY187" fmla="*/ 5994400 h 8882819"/>
              <a:gd name="connsiteX188" fmla="*/ 12852437 w 14211337"/>
              <a:gd name="connsiteY188" fmla="*/ 6083300 h 8882819"/>
              <a:gd name="connsiteX189" fmla="*/ 12788937 w 14211337"/>
              <a:gd name="connsiteY189" fmla="*/ 6159500 h 8882819"/>
              <a:gd name="connsiteX190" fmla="*/ 12738137 w 14211337"/>
              <a:gd name="connsiteY190" fmla="*/ 6248400 h 8882819"/>
              <a:gd name="connsiteX191" fmla="*/ 12573037 w 14211337"/>
              <a:gd name="connsiteY191" fmla="*/ 6451600 h 8882819"/>
              <a:gd name="connsiteX192" fmla="*/ 12547637 w 14211337"/>
              <a:gd name="connsiteY192" fmla="*/ 6502400 h 8882819"/>
              <a:gd name="connsiteX193" fmla="*/ 12484137 w 14211337"/>
              <a:gd name="connsiteY193" fmla="*/ 6565900 h 8882819"/>
              <a:gd name="connsiteX194" fmla="*/ 12395237 w 14211337"/>
              <a:gd name="connsiteY194" fmla="*/ 6667500 h 8882819"/>
              <a:gd name="connsiteX195" fmla="*/ 12280937 w 14211337"/>
              <a:gd name="connsiteY195" fmla="*/ 6781800 h 8882819"/>
              <a:gd name="connsiteX196" fmla="*/ 12052337 w 14211337"/>
              <a:gd name="connsiteY196" fmla="*/ 7035800 h 8882819"/>
              <a:gd name="connsiteX197" fmla="*/ 11912637 w 14211337"/>
              <a:gd name="connsiteY197" fmla="*/ 7175500 h 8882819"/>
              <a:gd name="connsiteX198" fmla="*/ 11887237 w 14211337"/>
              <a:gd name="connsiteY198" fmla="*/ 7226300 h 8882819"/>
              <a:gd name="connsiteX199" fmla="*/ 11811037 w 14211337"/>
              <a:gd name="connsiteY199" fmla="*/ 7264400 h 8882819"/>
              <a:gd name="connsiteX200" fmla="*/ 11684037 w 14211337"/>
              <a:gd name="connsiteY200" fmla="*/ 7404100 h 8882819"/>
              <a:gd name="connsiteX201" fmla="*/ 11633237 w 14211337"/>
              <a:gd name="connsiteY201" fmla="*/ 7429500 h 8882819"/>
              <a:gd name="connsiteX202" fmla="*/ 11506237 w 14211337"/>
              <a:gd name="connsiteY202" fmla="*/ 7531100 h 8882819"/>
              <a:gd name="connsiteX203" fmla="*/ 11391937 w 14211337"/>
              <a:gd name="connsiteY203" fmla="*/ 7594600 h 8882819"/>
              <a:gd name="connsiteX204" fmla="*/ 11201437 w 14211337"/>
              <a:gd name="connsiteY204" fmla="*/ 7747000 h 8882819"/>
              <a:gd name="connsiteX205" fmla="*/ 11061737 w 14211337"/>
              <a:gd name="connsiteY205" fmla="*/ 7785100 h 8882819"/>
              <a:gd name="connsiteX206" fmla="*/ 10896637 w 14211337"/>
              <a:gd name="connsiteY206" fmla="*/ 7886700 h 8882819"/>
              <a:gd name="connsiteX207" fmla="*/ 10756937 w 14211337"/>
              <a:gd name="connsiteY207" fmla="*/ 7950200 h 8882819"/>
              <a:gd name="connsiteX208" fmla="*/ 10706137 w 14211337"/>
              <a:gd name="connsiteY208" fmla="*/ 7975600 h 8882819"/>
              <a:gd name="connsiteX209" fmla="*/ 10617237 w 14211337"/>
              <a:gd name="connsiteY209" fmla="*/ 8026400 h 8882819"/>
              <a:gd name="connsiteX210" fmla="*/ 10566437 w 14211337"/>
              <a:gd name="connsiteY210" fmla="*/ 8051800 h 8882819"/>
              <a:gd name="connsiteX211" fmla="*/ 10388637 w 14211337"/>
              <a:gd name="connsiteY211" fmla="*/ 8089900 h 8882819"/>
              <a:gd name="connsiteX212" fmla="*/ 10274337 w 14211337"/>
              <a:gd name="connsiteY212" fmla="*/ 8140700 h 8882819"/>
              <a:gd name="connsiteX213" fmla="*/ 10147337 w 14211337"/>
              <a:gd name="connsiteY213" fmla="*/ 8178800 h 8882819"/>
              <a:gd name="connsiteX214" fmla="*/ 9969537 w 14211337"/>
              <a:gd name="connsiteY214" fmla="*/ 8242300 h 8882819"/>
              <a:gd name="connsiteX215" fmla="*/ 9817137 w 14211337"/>
              <a:gd name="connsiteY215" fmla="*/ 8318500 h 8882819"/>
              <a:gd name="connsiteX216" fmla="*/ 9779037 w 14211337"/>
              <a:gd name="connsiteY216" fmla="*/ 8331200 h 8882819"/>
              <a:gd name="connsiteX217" fmla="*/ 9728237 w 14211337"/>
              <a:gd name="connsiteY217" fmla="*/ 8356600 h 8882819"/>
              <a:gd name="connsiteX218" fmla="*/ 9690137 w 14211337"/>
              <a:gd name="connsiteY218" fmla="*/ 8382000 h 8882819"/>
              <a:gd name="connsiteX219" fmla="*/ 9512337 w 14211337"/>
              <a:gd name="connsiteY219" fmla="*/ 8394700 h 8882819"/>
              <a:gd name="connsiteX220" fmla="*/ 9296437 w 14211337"/>
              <a:gd name="connsiteY220" fmla="*/ 8445500 h 8882819"/>
              <a:gd name="connsiteX221" fmla="*/ 9169437 w 14211337"/>
              <a:gd name="connsiteY221" fmla="*/ 8458200 h 8882819"/>
              <a:gd name="connsiteX222" fmla="*/ 8851937 w 14211337"/>
              <a:gd name="connsiteY222" fmla="*/ 8534400 h 8882819"/>
              <a:gd name="connsiteX223" fmla="*/ 8648737 w 14211337"/>
              <a:gd name="connsiteY223" fmla="*/ 8572500 h 8882819"/>
              <a:gd name="connsiteX224" fmla="*/ 8521737 w 14211337"/>
              <a:gd name="connsiteY224" fmla="*/ 8623300 h 8882819"/>
              <a:gd name="connsiteX225" fmla="*/ 8432837 w 14211337"/>
              <a:gd name="connsiteY225" fmla="*/ 8712200 h 8882819"/>
              <a:gd name="connsiteX226" fmla="*/ 8343937 w 14211337"/>
              <a:gd name="connsiteY226" fmla="*/ 8724900 h 8882819"/>
              <a:gd name="connsiteX227" fmla="*/ 8255037 w 14211337"/>
              <a:gd name="connsiteY227" fmla="*/ 8775700 h 8882819"/>
              <a:gd name="connsiteX228" fmla="*/ 7950237 w 14211337"/>
              <a:gd name="connsiteY228" fmla="*/ 8813800 h 8882819"/>
              <a:gd name="connsiteX229" fmla="*/ 7835937 w 14211337"/>
              <a:gd name="connsiteY229" fmla="*/ 8839200 h 8882819"/>
              <a:gd name="connsiteX230" fmla="*/ 6273837 w 14211337"/>
              <a:gd name="connsiteY230" fmla="*/ 8851900 h 8882819"/>
              <a:gd name="connsiteX231" fmla="*/ 6057937 w 14211337"/>
              <a:gd name="connsiteY231" fmla="*/ 8826500 h 8882819"/>
              <a:gd name="connsiteX232" fmla="*/ 5969037 w 14211337"/>
              <a:gd name="connsiteY232" fmla="*/ 8813800 h 8882819"/>
              <a:gd name="connsiteX233" fmla="*/ 5753137 w 14211337"/>
              <a:gd name="connsiteY233" fmla="*/ 8763000 h 8882819"/>
              <a:gd name="connsiteX234" fmla="*/ 5676937 w 14211337"/>
              <a:gd name="connsiteY234" fmla="*/ 8737600 h 8882819"/>
              <a:gd name="connsiteX235" fmla="*/ 5486437 w 14211337"/>
              <a:gd name="connsiteY235" fmla="*/ 8699500 h 8882819"/>
              <a:gd name="connsiteX236" fmla="*/ 5334037 w 14211337"/>
              <a:gd name="connsiteY236" fmla="*/ 8661400 h 8882819"/>
              <a:gd name="connsiteX237" fmla="*/ 5207037 w 14211337"/>
              <a:gd name="connsiteY237" fmla="*/ 8636000 h 8882819"/>
              <a:gd name="connsiteX238" fmla="*/ 5168937 w 14211337"/>
              <a:gd name="connsiteY238" fmla="*/ 8610600 h 8882819"/>
              <a:gd name="connsiteX239" fmla="*/ 5118137 w 14211337"/>
              <a:gd name="connsiteY239" fmla="*/ 8597900 h 8882819"/>
              <a:gd name="connsiteX240" fmla="*/ 5080037 w 14211337"/>
              <a:gd name="connsiteY240" fmla="*/ 8547100 h 8882819"/>
              <a:gd name="connsiteX241" fmla="*/ 5029237 w 14211337"/>
              <a:gd name="connsiteY241" fmla="*/ 8521700 h 8882819"/>
              <a:gd name="connsiteX242" fmla="*/ 4991137 w 14211337"/>
              <a:gd name="connsiteY242" fmla="*/ 8483600 h 8882819"/>
              <a:gd name="connsiteX243" fmla="*/ 4940337 w 14211337"/>
              <a:gd name="connsiteY243" fmla="*/ 8445500 h 8882819"/>
              <a:gd name="connsiteX244" fmla="*/ 4876837 w 14211337"/>
              <a:gd name="connsiteY244" fmla="*/ 8356600 h 8882819"/>
              <a:gd name="connsiteX245" fmla="*/ 4813337 w 14211337"/>
              <a:gd name="connsiteY245" fmla="*/ 8293100 h 8882819"/>
              <a:gd name="connsiteX246" fmla="*/ 4851437 w 14211337"/>
              <a:gd name="connsiteY246" fmla="*/ 8191500 h 888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4211337" h="8882819">
                <a:moveTo>
                  <a:pt x="4851437" y="8191500"/>
                </a:moveTo>
                <a:lnTo>
                  <a:pt x="4851437" y="8191500"/>
                </a:lnTo>
                <a:cubicBezTo>
                  <a:pt x="4820577" y="8222360"/>
                  <a:pt x="4763704" y="8292516"/>
                  <a:pt x="4711737" y="8318500"/>
                </a:cubicBezTo>
                <a:cubicBezTo>
                  <a:pt x="4691347" y="8328695"/>
                  <a:pt x="4670231" y="8337902"/>
                  <a:pt x="4648237" y="8343900"/>
                </a:cubicBezTo>
                <a:cubicBezTo>
                  <a:pt x="4623394" y="8350675"/>
                  <a:pt x="4597437" y="8352367"/>
                  <a:pt x="4572037" y="8356600"/>
                </a:cubicBezTo>
                <a:cubicBezTo>
                  <a:pt x="4487977" y="8412640"/>
                  <a:pt x="4577298" y="8360078"/>
                  <a:pt x="4406937" y="8407400"/>
                </a:cubicBezTo>
                <a:cubicBezTo>
                  <a:pt x="4289295" y="8440078"/>
                  <a:pt x="4336806" y="8435642"/>
                  <a:pt x="4254537" y="8470900"/>
                </a:cubicBezTo>
                <a:cubicBezTo>
                  <a:pt x="4212629" y="8488861"/>
                  <a:pt x="4172779" y="8516045"/>
                  <a:pt x="4127537" y="8521700"/>
                </a:cubicBezTo>
                <a:lnTo>
                  <a:pt x="4025937" y="8534400"/>
                </a:lnTo>
                <a:cubicBezTo>
                  <a:pt x="3914674" y="8590031"/>
                  <a:pt x="3943228" y="8583187"/>
                  <a:pt x="3733837" y="8585200"/>
                </a:cubicBezTo>
                <a:lnTo>
                  <a:pt x="2654337" y="8572500"/>
                </a:lnTo>
                <a:cubicBezTo>
                  <a:pt x="2454246" y="8529623"/>
                  <a:pt x="2532814" y="8556911"/>
                  <a:pt x="2413037" y="8509000"/>
                </a:cubicBezTo>
                <a:cubicBezTo>
                  <a:pt x="2308496" y="8404459"/>
                  <a:pt x="2409357" y="8483019"/>
                  <a:pt x="2171737" y="8445500"/>
                </a:cubicBezTo>
                <a:cubicBezTo>
                  <a:pt x="2153037" y="8442547"/>
                  <a:pt x="2138338" y="8427558"/>
                  <a:pt x="2120937" y="8420100"/>
                </a:cubicBezTo>
                <a:cubicBezTo>
                  <a:pt x="2079029" y="8402139"/>
                  <a:pt x="2038170" y="8380358"/>
                  <a:pt x="1993937" y="8369300"/>
                </a:cubicBezTo>
                <a:cubicBezTo>
                  <a:pt x="1943137" y="8356600"/>
                  <a:pt x="1892738" y="8342172"/>
                  <a:pt x="1841537" y="8331200"/>
                </a:cubicBezTo>
                <a:lnTo>
                  <a:pt x="1663737" y="8293100"/>
                </a:lnTo>
                <a:cubicBezTo>
                  <a:pt x="1578014" y="8235951"/>
                  <a:pt x="1656794" y="8280944"/>
                  <a:pt x="1473237" y="8242300"/>
                </a:cubicBezTo>
                <a:cubicBezTo>
                  <a:pt x="1443079" y="8235951"/>
                  <a:pt x="1414628" y="8222580"/>
                  <a:pt x="1384337" y="8216900"/>
                </a:cubicBezTo>
                <a:cubicBezTo>
                  <a:pt x="1346659" y="8209835"/>
                  <a:pt x="1307902" y="8210179"/>
                  <a:pt x="1270037" y="8204200"/>
                </a:cubicBezTo>
                <a:cubicBezTo>
                  <a:pt x="1116810" y="8180006"/>
                  <a:pt x="1178447" y="8182759"/>
                  <a:pt x="1041437" y="8153400"/>
                </a:cubicBezTo>
                <a:cubicBezTo>
                  <a:pt x="1016258" y="8148005"/>
                  <a:pt x="990637" y="8144933"/>
                  <a:pt x="965237" y="8140700"/>
                </a:cubicBezTo>
                <a:cubicBezTo>
                  <a:pt x="944070" y="8132233"/>
                  <a:pt x="923991" y="8120245"/>
                  <a:pt x="901737" y="8115300"/>
                </a:cubicBezTo>
                <a:cubicBezTo>
                  <a:pt x="622979" y="8053354"/>
                  <a:pt x="820876" y="8114029"/>
                  <a:pt x="685837" y="8077200"/>
                </a:cubicBezTo>
                <a:cubicBezTo>
                  <a:pt x="636142" y="8063647"/>
                  <a:pt x="580337" y="8049850"/>
                  <a:pt x="533437" y="8026400"/>
                </a:cubicBezTo>
                <a:cubicBezTo>
                  <a:pt x="519785" y="8019574"/>
                  <a:pt x="510145" y="8004702"/>
                  <a:pt x="495337" y="8001000"/>
                </a:cubicBezTo>
                <a:cubicBezTo>
                  <a:pt x="458147" y="7991703"/>
                  <a:pt x="419137" y="7992533"/>
                  <a:pt x="381037" y="7988300"/>
                </a:cubicBezTo>
                <a:cubicBezTo>
                  <a:pt x="354533" y="7882283"/>
                  <a:pt x="394841" y="7980017"/>
                  <a:pt x="317537" y="7924800"/>
                </a:cubicBezTo>
                <a:cubicBezTo>
                  <a:pt x="300313" y="7912497"/>
                  <a:pt x="294404" y="7888967"/>
                  <a:pt x="279437" y="7874000"/>
                </a:cubicBezTo>
                <a:cubicBezTo>
                  <a:pt x="177837" y="7772400"/>
                  <a:pt x="275204" y="7903633"/>
                  <a:pt x="190537" y="7785100"/>
                </a:cubicBezTo>
                <a:cubicBezTo>
                  <a:pt x="181665" y="7772680"/>
                  <a:pt x="171963" y="7760652"/>
                  <a:pt x="165137" y="7747000"/>
                </a:cubicBezTo>
                <a:cubicBezTo>
                  <a:pt x="93897" y="7604519"/>
                  <a:pt x="232746" y="7843090"/>
                  <a:pt x="127037" y="7658100"/>
                </a:cubicBezTo>
                <a:cubicBezTo>
                  <a:pt x="119464" y="7644848"/>
                  <a:pt x="109210" y="7633252"/>
                  <a:pt x="101637" y="7620000"/>
                </a:cubicBezTo>
                <a:cubicBezTo>
                  <a:pt x="85483" y="7591731"/>
                  <a:pt x="71453" y="7562762"/>
                  <a:pt x="63537" y="7531100"/>
                </a:cubicBezTo>
                <a:cubicBezTo>
                  <a:pt x="16725" y="7343851"/>
                  <a:pt x="61183" y="7485939"/>
                  <a:pt x="12737" y="7340600"/>
                </a:cubicBezTo>
                <a:cubicBezTo>
                  <a:pt x="8504" y="7310967"/>
                  <a:pt x="-659" y="7281626"/>
                  <a:pt x="37" y="7251700"/>
                </a:cubicBezTo>
                <a:cubicBezTo>
                  <a:pt x="3586" y="7099106"/>
                  <a:pt x="10249" y="6946378"/>
                  <a:pt x="25437" y="6794500"/>
                </a:cubicBezTo>
                <a:cubicBezTo>
                  <a:pt x="27321" y="6775662"/>
                  <a:pt x="43379" y="6761101"/>
                  <a:pt x="50837" y="6743700"/>
                </a:cubicBezTo>
                <a:cubicBezTo>
                  <a:pt x="56110" y="6731395"/>
                  <a:pt x="58837" y="6718135"/>
                  <a:pt x="63537" y="6705600"/>
                </a:cubicBezTo>
                <a:cubicBezTo>
                  <a:pt x="71398" y="6684638"/>
                  <a:pt x="99146" y="6612567"/>
                  <a:pt x="114337" y="6591300"/>
                </a:cubicBezTo>
                <a:cubicBezTo>
                  <a:pt x="189385" y="6486232"/>
                  <a:pt x="120247" y="6615883"/>
                  <a:pt x="177837" y="6515100"/>
                </a:cubicBezTo>
                <a:cubicBezTo>
                  <a:pt x="187230" y="6498662"/>
                  <a:pt x="195779" y="6481701"/>
                  <a:pt x="203237" y="6464300"/>
                </a:cubicBezTo>
                <a:cubicBezTo>
                  <a:pt x="208510" y="6451995"/>
                  <a:pt x="208156" y="6437093"/>
                  <a:pt x="215937" y="6426200"/>
                </a:cubicBezTo>
                <a:cubicBezTo>
                  <a:pt x="229856" y="6406713"/>
                  <a:pt x="247250" y="6389319"/>
                  <a:pt x="266737" y="6375400"/>
                </a:cubicBezTo>
                <a:cubicBezTo>
                  <a:pt x="277630" y="6367619"/>
                  <a:pt x="292137" y="6366933"/>
                  <a:pt x="304837" y="6362700"/>
                </a:cubicBezTo>
                <a:cubicBezTo>
                  <a:pt x="313304" y="6345767"/>
                  <a:pt x="318249" y="6326553"/>
                  <a:pt x="330237" y="6311900"/>
                </a:cubicBezTo>
                <a:cubicBezTo>
                  <a:pt x="356775" y="6279465"/>
                  <a:pt x="419137" y="6223000"/>
                  <a:pt x="419137" y="6223000"/>
                </a:cubicBezTo>
                <a:cubicBezTo>
                  <a:pt x="446760" y="6140132"/>
                  <a:pt x="408116" y="6231967"/>
                  <a:pt x="482637" y="6146800"/>
                </a:cubicBezTo>
                <a:cubicBezTo>
                  <a:pt x="569459" y="6047575"/>
                  <a:pt x="468761" y="6109288"/>
                  <a:pt x="571537" y="6057900"/>
                </a:cubicBezTo>
                <a:cubicBezTo>
                  <a:pt x="593821" y="5968764"/>
                  <a:pt x="564876" y="6039161"/>
                  <a:pt x="635037" y="5969000"/>
                </a:cubicBezTo>
                <a:cubicBezTo>
                  <a:pt x="719704" y="5884333"/>
                  <a:pt x="596937" y="5973233"/>
                  <a:pt x="698537" y="5905500"/>
                </a:cubicBezTo>
                <a:cubicBezTo>
                  <a:pt x="707004" y="5888567"/>
                  <a:pt x="716479" y="5872101"/>
                  <a:pt x="723937" y="5854700"/>
                </a:cubicBezTo>
                <a:cubicBezTo>
                  <a:pt x="729210" y="5842395"/>
                  <a:pt x="727171" y="5826066"/>
                  <a:pt x="736637" y="5816600"/>
                </a:cubicBezTo>
                <a:cubicBezTo>
                  <a:pt x="750024" y="5803213"/>
                  <a:pt x="770504" y="5799667"/>
                  <a:pt x="787437" y="5791200"/>
                </a:cubicBezTo>
                <a:cubicBezTo>
                  <a:pt x="796105" y="5765195"/>
                  <a:pt x="802811" y="5733938"/>
                  <a:pt x="825537" y="5715000"/>
                </a:cubicBezTo>
                <a:cubicBezTo>
                  <a:pt x="840081" y="5702880"/>
                  <a:pt x="859404" y="5698067"/>
                  <a:pt x="876337" y="5689600"/>
                </a:cubicBezTo>
                <a:cubicBezTo>
                  <a:pt x="889037" y="5672667"/>
                  <a:pt x="902134" y="5656024"/>
                  <a:pt x="914437" y="5638800"/>
                </a:cubicBezTo>
                <a:cubicBezTo>
                  <a:pt x="939339" y="5603937"/>
                  <a:pt x="936102" y="5593229"/>
                  <a:pt x="977937" y="5575300"/>
                </a:cubicBezTo>
                <a:cubicBezTo>
                  <a:pt x="993980" y="5568424"/>
                  <a:pt x="1011804" y="5566833"/>
                  <a:pt x="1028737" y="5562600"/>
                </a:cubicBezTo>
                <a:cubicBezTo>
                  <a:pt x="1106865" y="5510515"/>
                  <a:pt x="1040254" y="5547937"/>
                  <a:pt x="1193837" y="5511800"/>
                </a:cubicBezTo>
                <a:cubicBezTo>
                  <a:pt x="1318350" y="5482503"/>
                  <a:pt x="1259380" y="5478712"/>
                  <a:pt x="1409737" y="5473700"/>
                </a:cubicBezTo>
                <a:lnTo>
                  <a:pt x="2425737" y="5448300"/>
                </a:lnTo>
                <a:lnTo>
                  <a:pt x="2667037" y="5422900"/>
                </a:lnTo>
                <a:cubicBezTo>
                  <a:pt x="2688456" y="5420223"/>
                  <a:pt x="2709430" y="5414723"/>
                  <a:pt x="2730537" y="5410200"/>
                </a:cubicBezTo>
                <a:cubicBezTo>
                  <a:pt x="2768700" y="5402022"/>
                  <a:pt x="2806385" y="5391487"/>
                  <a:pt x="2844837" y="5384800"/>
                </a:cubicBezTo>
                <a:cubicBezTo>
                  <a:pt x="2903820" y="5374542"/>
                  <a:pt x="2963370" y="5367867"/>
                  <a:pt x="3022637" y="5359400"/>
                </a:cubicBezTo>
                <a:cubicBezTo>
                  <a:pt x="3035337" y="5355167"/>
                  <a:pt x="3047915" y="5350547"/>
                  <a:pt x="3060737" y="5346700"/>
                </a:cubicBezTo>
                <a:cubicBezTo>
                  <a:pt x="3090256" y="5337844"/>
                  <a:pt x="3121022" y="5332746"/>
                  <a:pt x="3149637" y="5321300"/>
                </a:cubicBezTo>
                <a:cubicBezTo>
                  <a:pt x="3163809" y="5315631"/>
                  <a:pt x="3174485" y="5303473"/>
                  <a:pt x="3187737" y="5295900"/>
                </a:cubicBezTo>
                <a:cubicBezTo>
                  <a:pt x="3231679" y="5270791"/>
                  <a:pt x="3233893" y="5272048"/>
                  <a:pt x="3276637" y="5257800"/>
                </a:cubicBezTo>
                <a:cubicBezTo>
                  <a:pt x="3285104" y="5240867"/>
                  <a:pt x="3286631" y="5218004"/>
                  <a:pt x="3302037" y="5207000"/>
                </a:cubicBezTo>
                <a:cubicBezTo>
                  <a:pt x="3319602" y="5194453"/>
                  <a:pt x="3345326" y="5201879"/>
                  <a:pt x="3365537" y="5194300"/>
                </a:cubicBezTo>
                <a:cubicBezTo>
                  <a:pt x="3379829" y="5188941"/>
                  <a:pt x="3390385" y="5176473"/>
                  <a:pt x="3403637" y="5168900"/>
                </a:cubicBezTo>
                <a:cubicBezTo>
                  <a:pt x="3516428" y="5104448"/>
                  <a:pt x="3399712" y="5179983"/>
                  <a:pt x="3492537" y="5118100"/>
                </a:cubicBezTo>
                <a:cubicBezTo>
                  <a:pt x="3512790" y="5087720"/>
                  <a:pt x="3524923" y="5064124"/>
                  <a:pt x="3556037" y="5041900"/>
                </a:cubicBezTo>
                <a:cubicBezTo>
                  <a:pt x="3571443" y="5030896"/>
                  <a:pt x="3589904" y="5024967"/>
                  <a:pt x="3606837" y="5016500"/>
                </a:cubicBezTo>
                <a:cubicBezTo>
                  <a:pt x="3619537" y="4999567"/>
                  <a:pt x="3628676" y="4979251"/>
                  <a:pt x="3644937" y="4965700"/>
                </a:cubicBezTo>
                <a:cubicBezTo>
                  <a:pt x="3655221" y="4957130"/>
                  <a:pt x="3670732" y="4958273"/>
                  <a:pt x="3683037" y="4953000"/>
                </a:cubicBezTo>
                <a:cubicBezTo>
                  <a:pt x="3700438" y="4945542"/>
                  <a:pt x="3716904" y="4936067"/>
                  <a:pt x="3733837" y="4927600"/>
                </a:cubicBezTo>
                <a:cubicBezTo>
                  <a:pt x="3801570" y="4826000"/>
                  <a:pt x="3712670" y="4948767"/>
                  <a:pt x="3797337" y="4864100"/>
                </a:cubicBezTo>
                <a:cubicBezTo>
                  <a:pt x="3808130" y="4853307"/>
                  <a:pt x="3814270" y="4838700"/>
                  <a:pt x="3822737" y="4826000"/>
                </a:cubicBezTo>
                <a:cubicBezTo>
                  <a:pt x="3846474" y="4731053"/>
                  <a:pt x="3812835" y="4810969"/>
                  <a:pt x="3886237" y="4749800"/>
                </a:cubicBezTo>
                <a:cubicBezTo>
                  <a:pt x="3897963" y="4740029"/>
                  <a:pt x="3904811" y="4725352"/>
                  <a:pt x="3911637" y="4711700"/>
                </a:cubicBezTo>
                <a:cubicBezTo>
                  <a:pt x="3917624" y="4699726"/>
                  <a:pt x="3914871" y="4683066"/>
                  <a:pt x="3924337" y="4673600"/>
                </a:cubicBezTo>
                <a:cubicBezTo>
                  <a:pt x="3937724" y="4660213"/>
                  <a:pt x="3958204" y="4656667"/>
                  <a:pt x="3975137" y="4648200"/>
                </a:cubicBezTo>
                <a:cubicBezTo>
                  <a:pt x="3979370" y="4631267"/>
                  <a:pt x="3980031" y="4613012"/>
                  <a:pt x="3987837" y="4597400"/>
                </a:cubicBezTo>
                <a:cubicBezTo>
                  <a:pt x="4001489" y="4570096"/>
                  <a:pt x="4038637" y="4521200"/>
                  <a:pt x="4038637" y="4521200"/>
                </a:cubicBezTo>
                <a:cubicBezTo>
                  <a:pt x="4070503" y="4361868"/>
                  <a:pt x="4065692" y="4415725"/>
                  <a:pt x="4025937" y="4127500"/>
                </a:cubicBezTo>
                <a:cubicBezTo>
                  <a:pt x="4023851" y="4112380"/>
                  <a:pt x="4009004" y="4102100"/>
                  <a:pt x="4000537" y="4089400"/>
                </a:cubicBezTo>
                <a:cubicBezTo>
                  <a:pt x="3996304" y="4072467"/>
                  <a:pt x="3994713" y="4054643"/>
                  <a:pt x="3987837" y="4038600"/>
                </a:cubicBezTo>
                <a:cubicBezTo>
                  <a:pt x="3981423" y="4023635"/>
                  <a:pt x="3928984" y="3956205"/>
                  <a:pt x="3924337" y="3949700"/>
                </a:cubicBezTo>
                <a:cubicBezTo>
                  <a:pt x="3915465" y="3937280"/>
                  <a:pt x="3909148" y="3922945"/>
                  <a:pt x="3898937" y="3911600"/>
                </a:cubicBezTo>
                <a:cubicBezTo>
                  <a:pt x="3870902" y="3880450"/>
                  <a:pt x="3833283" y="3857569"/>
                  <a:pt x="3810037" y="3822700"/>
                </a:cubicBezTo>
                <a:cubicBezTo>
                  <a:pt x="3799745" y="3807263"/>
                  <a:pt x="3756561" y="3740960"/>
                  <a:pt x="3746537" y="3733800"/>
                </a:cubicBezTo>
                <a:cubicBezTo>
                  <a:pt x="3732334" y="3723655"/>
                  <a:pt x="3712670" y="3725333"/>
                  <a:pt x="3695737" y="3721100"/>
                </a:cubicBezTo>
                <a:cubicBezTo>
                  <a:pt x="3683037" y="3712633"/>
                  <a:pt x="3668430" y="3706493"/>
                  <a:pt x="3657637" y="3695700"/>
                </a:cubicBezTo>
                <a:cubicBezTo>
                  <a:pt x="3642670" y="3680733"/>
                  <a:pt x="3640072" y="3650034"/>
                  <a:pt x="3619537" y="3644900"/>
                </a:cubicBezTo>
                <a:cubicBezTo>
                  <a:pt x="3549598" y="3627415"/>
                  <a:pt x="3475604" y="3636433"/>
                  <a:pt x="3403637" y="3632200"/>
                </a:cubicBezTo>
                <a:cubicBezTo>
                  <a:pt x="3374004" y="3623733"/>
                  <a:pt x="3343701" y="3617332"/>
                  <a:pt x="3314737" y="3606800"/>
                </a:cubicBezTo>
                <a:cubicBezTo>
                  <a:pt x="3296945" y="3600330"/>
                  <a:pt x="3282071" y="3586840"/>
                  <a:pt x="3263937" y="3581400"/>
                </a:cubicBezTo>
                <a:cubicBezTo>
                  <a:pt x="3239273" y="3574001"/>
                  <a:pt x="3213137" y="3572933"/>
                  <a:pt x="3187737" y="3568700"/>
                </a:cubicBezTo>
                <a:cubicBezTo>
                  <a:pt x="3090573" y="3520118"/>
                  <a:pt x="3185742" y="3563802"/>
                  <a:pt x="3048037" y="3517900"/>
                </a:cubicBezTo>
                <a:cubicBezTo>
                  <a:pt x="3026410" y="3510691"/>
                  <a:pt x="3006373" y="3499051"/>
                  <a:pt x="2984537" y="3492500"/>
                </a:cubicBezTo>
                <a:cubicBezTo>
                  <a:pt x="2963862" y="3486297"/>
                  <a:pt x="2941978" y="3485035"/>
                  <a:pt x="2921037" y="3479800"/>
                </a:cubicBezTo>
                <a:cubicBezTo>
                  <a:pt x="2891138" y="3472325"/>
                  <a:pt x="2861941" y="3462243"/>
                  <a:pt x="2832137" y="3454400"/>
                </a:cubicBezTo>
                <a:cubicBezTo>
                  <a:pt x="2781498" y="3441074"/>
                  <a:pt x="2679737" y="3416300"/>
                  <a:pt x="2679737" y="3416300"/>
                </a:cubicBezTo>
                <a:cubicBezTo>
                  <a:pt x="2612268" y="3371321"/>
                  <a:pt x="2671343" y="3406925"/>
                  <a:pt x="2578137" y="3365500"/>
                </a:cubicBezTo>
                <a:cubicBezTo>
                  <a:pt x="2560837" y="3357811"/>
                  <a:pt x="2545298" y="3346087"/>
                  <a:pt x="2527337" y="3340100"/>
                </a:cubicBezTo>
                <a:cubicBezTo>
                  <a:pt x="2506859" y="3333274"/>
                  <a:pt x="2484778" y="3332635"/>
                  <a:pt x="2463837" y="3327400"/>
                </a:cubicBezTo>
                <a:cubicBezTo>
                  <a:pt x="2433938" y="3319925"/>
                  <a:pt x="2404175" y="3311746"/>
                  <a:pt x="2374937" y="3302000"/>
                </a:cubicBezTo>
                <a:cubicBezTo>
                  <a:pt x="2353310" y="3294791"/>
                  <a:pt x="2332783" y="3284605"/>
                  <a:pt x="2311437" y="3276600"/>
                </a:cubicBezTo>
                <a:cubicBezTo>
                  <a:pt x="2298902" y="3271900"/>
                  <a:pt x="2285642" y="3269173"/>
                  <a:pt x="2273337" y="3263900"/>
                </a:cubicBezTo>
                <a:cubicBezTo>
                  <a:pt x="2255936" y="3256442"/>
                  <a:pt x="2238975" y="3247893"/>
                  <a:pt x="2222537" y="3238500"/>
                </a:cubicBezTo>
                <a:cubicBezTo>
                  <a:pt x="2209285" y="3230927"/>
                  <a:pt x="2198466" y="3219113"/>
                  <a:pt x="2184437" y="3213100"/>
                </a:cubicBezTo>
                <a:cubicBezTo>
                  <a:pt x="2168394" y="3206224"/>
                  <a:pt x="2150570" y="3204633"/>
                  <a:pt x="2133637" y="3200400"/>
                </a:cubicBezTo>
                <a:cubicBezTo>
                  <a:pt x="2120937" y="3191933"/>
                  <a:pt x="2106330" y="3185793"/>
                  <a:pt x="2095537" y="3175000"/>
                </a:cubicBezTo>
                <a:cubicBezTo>
                  <a:pt x="2080570" y="3160033"/>
                  <a:pt x="2074661" y="3136503"/>
                  <a:pt x="2057437" y="3124200"/>
                </a:cubicBezTo>
                <a:cubicBezTo>
                  <a:pt x="2043234" y="3114055"/>
                  <a:pt x="2023570" y="3115733"/>
                  <a:pt x="2006637" y="3111500"/>
                </a:cubicBezTo>
                <a:cubicBezTo>
                  <a:pt x="1993937" y="3094567"/>
                  <a:pt x="1980840" y="3077924"/>
                  <a:pt x="1968537" y="3060700"/>
                </a:cubicBezTo>
                <a:cubicBezTo>
                  <a:pt x="1959665" y="3048280"/>
                  <a:pt x="1946130" y="3037567"/>
                  <a:pt x="1943137" y="3022600"/>
                </a:cubicBezTo>
                <a:cubicBezTo>
                  <a:pt x="1928926" y="2951544"/>
                  <a:pt x="1928356" y="2878381"/>
                  <a:pt x="1917737" y="2806700"/>
                </a:cubicBezTo>
                <a:cubicBezTo>
                  <a:pt x="1911410" y="2763994"/>
                  <a:pt x="1900804" y="2722033"/>
                  <a:pt x="1892337" y="2679700"/>
                </a:cubicBezTo>
                <a:cubicBezTo>
                  <a:pt x="1896570" y="2408767"/>
                  <a:pt x="1893757" y="2137631"/>
                  <a:pt x="1905037" y="1866900"/>
                </a:cubicBezTo>
                <a:cubicBezTo>
                  <a:pt x="1906490" y="1832021"/>
                  <a:pt x="1922441" y="1799281"/>
                  <a:pt x="1930437" y="1765300"/>
                </a:cubicBezTo>
                <a:cubicBezTo>
                  <a:pt x="1939376" y="1727308"/>
                  <a:pt x="1944909" y="1688468"/>
                  <a:pt x="1955837" y="1651000"/>
                </a:cubicBezTo>
                <a:cubicBezTo>
                  <a:pt x="1974579" y="1586743"/>
                  <a:pt x="1997225" y="1523677"/>
                  <a:pt x="2019337" y="1460500"/>
                </a:cubicBezTo>
                <a:cubicBezTo>
                  <a:pt x="2026868" y="1438983"/>
                  <a:pt x="2037528" y="1418627"/>
                  <a:pt x="2044737" y="1397000"/>
                </a:cubicBezTo>
                <a:cubicBezTo>
                  <a:pt x="2068990" y="1324241"/>
                  <a:pt x="2043087" y="1362200"/>
                  <a:pt x="2082837" y="1282700"/>
                </a:cubicBezTo>
                <a:cubicBezTo>
                  <a:pt x="2089663" y="1269048"/>
                  <a:pt x="2100664" y="1257852"/>
                  <a:pt x="2108237" y="1244600"/>
                </a:cubicBezTo>
                <a:cubicBezTo>
                  <a:pt x="2179699" y="1119542"/>
                  <a:pt x="2065358" y="1289390"/>
                  <a:pt x="2197137" y="1104900"/>
                </a:cubicBezTo>
                <a:cubicBezTo>
                  <a:pt x="2209837" y="1066800"/>
                  <a:pt x="2217276" y="1026521"/>
                  <a:pt x="2235237" y="990600"/>
                </a:cubicBezTo>
                <a:cubicBezTo>
                  <a:pt x="2257348" y="946379"/>
                  <a:pt x="2412835" y="800436"/>
                  <a:pt x="2413037" y="800100"/>
                </a:cubicBezTo>
                <a:cubicBezTo>
                  <a:pt x="2425737" y="778933"/>
                  <a:pt x="2433683" y="754054"/>
                  <a:pt x="2451137" y="736600"/>
                </a:cubicBezTo>
                <a:cubicBezTo>
                  <a:pt x="2475165" y="712572"/>
                  <a:pt x="2628947" y="588676"/>
                  <a:pt x="2679737" y="558800"/>
                </a:cubicBezTo>
                <a:cubicBezTo>
                  <a:pt x="2916952" y="419262"/>
                  <a:pt x="2734049" y="530081"/>
                  <a:pt x="2844837" y="482600"/>
                </a:cubicBezTo>
                <a:cubicBezTo>
                  <a:pt x="2862238" y="475142"/>
                  <a:pt x="2879199" y="466593"/>
                  <a:pt x="2895637" y="457200"/>
                </a:cubicBezTo>
                <a:cubicBezTo>
                  <a:pt x="2908889" y="449627"/>
                  <a:pt x="2919648" y="437671"/>
                  <a:pt x="2933737" y="431800"/>
                </a:cubicBezTo>
                <a:cubicBezTo>
                  <a:pt x="2970809" y="416353"/>
                  <a:pt x="3009075" y="403440"/>
                  <a:pt x="3048037" y="393700"/>
                </a:cubicBezTo>
                <a:cubicBezTo>
                  <a:pt x="3127779" y="373764"/>
                  <a:pt x="3208322" y="356788"/>
                  <a:pt x="3289337" y="342900"/>
                </a:cubicBezTo>
                <a:cubicBezTo>
                  <a:pt x="3320773" y="337511"/>
                  <a:pt x="3486692" y="323712"/>
                  <a:pt x="3556037" y="304800"/>
                </a:cubicBezTo>
                <a:cubicBezTo>
                  <a:pt x="3689184" y="268487"/>
                  <a:pt x="3575193" y="285729"/>
                  <a:pt x="3733837" y="254000"/>
                </a:cubicBezTo>
                <a:cubicBezTo>
                  <a:pt x="3826659" y="235436"/>
                  <a:pt x="3920017" y="219651"/>
                  <a:pt x="4013237" y="203200"/>
                </a:cubicBezTo>
                <a:lnTo>
                  <a:pt x="4165637" y="177800"/>
                </a:lnTo>
                <a:cubicBezTo>
                  <a:pt x="4212267" y="169690"/>
                  <a:pt x="4258060" y="154651"/>
                  <a:pt x="4305337" y="152400"/>
                </a:cubicBezTo>
                <a:lnTo>
                  <a:pt x="4572037" y="139700"/>
                </a:lnTo>
                <a:cubicBezTo>
                  <a:pt x="4971064" y="78311"/>
                  <a:pt x="4465390" y="150479"/>
                  <a:pt x="5219737" y="88900"/>
                </a:cubicBezTo>
                <a:cubicBezTo>
                  <a:pt x="5266910" y="85049"/>
                  <a:pt x="5312195" y="66392"/>
                  <a:pt x="5359437" y="63500"/>
                </a:cubicBezTo>
                <a:cubicBezTo>
                  <a:pt x="5520059" y="53666"/>
                  <a:pt x="5681170" y="55033"/>
                  <a:pt x="5842037" y="50800"/>
                </a:cubicBezTo>
                <a:lnTo>
                  <a:pt x="6261137" y="25400"/>
                </a:lnTo>
                <a:cubicBezTo>
                  <a:pt x="6350195" y="18803"/>
                  <a:pt x="6438535" y="296"/>
                  <a:pt x="6527837" y="0"/>
                </a:cubicBezTo>
                <a:lnTo>
                  <a:pt x="10096537" y="12700"/>
                </a:lnTo>
                <a:lnTo>
                  <a:pt x="10325137" y="63500"/>
                </a:lnTo>
                <a:cubicBezTo>
                  <a:pt x="10393099" y="79491"/>
                  <a:pt x="10458854" y="107466"/>
                  <a:pt x="10528337" y="114300"/>
                </a:cubicBezTo>
                <a:cubicBezTo>
                  <a:pt x="10718109" y="132966"/>
                  <a:pt x="10909352" y="130908"/>
                  <a:pt x="11099837" y="139700"/>
                </a:cubicBezTo>
                <a:lnTo>
                  <a:pt x="11353837" y="152400"/>
                </a:lnTo>
                <a:cubicBezTo>
                  <a:pt x="11779928" y="243705"/>
                  <a:pt x="11588422" y="221481"/>
                  <a:pt x="11925337" y="241300"/>
                </a:cubicBezTo>
                <a:cubicBezTo>
                  <a:pt x="12039637" y="258233"/>
                  <a:pt x="12154448" y="272020"/>
                  <a:pt x="12268237" y="292100"/>
                </a:cubicBezTo>
                <a:cubicBezTo>
                  <a:pt x="12567916" y="344985"/>
                  <a:pt x="12058859" y="292644"/>
                  <a:pt x="12509537" y="330200"/>
                </a:cubicBezTo>
                <a:cubicBezTo>
                  <a:pt x="12547637" y="347133"/>
                  <a:pt x="12584041" y="368564"/>
                  <a:pt x="12623837" y="381000"/>
                </a:cubicBezTo>
                <a:cubicBezTo>
                  <a:pt x="12652409" y="389929"/>
                  <a:pt x="12684450" y="383908"/>
                  <a:pt x="12712737" y="393700"/>
                </a:cubicBezTo>
                <a:cubicBezTo>
                  <a:pt x="13080690" y="521068"/>
                  <a:pt x="12833663" y="478104"/>
                  <a:pt x="13042937" y="508000"/>
                </a:cubicBezTo>
                <a:cubicBezTo>
                  <a:pt x="13097970" y="533400"/>
                  <a:pt x="13150278" y="565822"/>
                  <a:pt x="13208037" y="584200"/>
                </a:cubicBezTo>
                <a:cubicBezTo>
                  <a:pt x="13385681" y="640723"/>
                  <a:pt x="13259177" y="553873"/>
                  <a:pt x="13411237" y="622300"/>
                </a:cubicBezTo>
                <a:cubicBezTo>
                  <a:pt x="13814268" y="803664"/>
                  <a:pt x="13354995" y="639376"/>
                  <a:pt x="13728737" y="749300"/>
                </a:cubicBezTo>
                <a:cubicBezTo>
                  <a:pt x="13764996" y="759965"/>
                  <a:pt x="13827000" y="788853"/>
                  <a:pt x="13855737" y="812800"/>
                </a:cubicBezTo>
                <a:cubicBezTo>
                  <a:pt x="13887932" y="839629"/>
                  <a:pt x="13944637" y="901700"/>
                  <a:pt x="13944637" y="901700"/>
                </a:cubicBezTo>
                <a:cubicBezTo>
                  <a:pt x="13953104" y="939800"/>
                  <a:pt x="13956910" y="979244"/>
                  <a:pt x="13970037" y="1016000"/>
                </a:cubicBezTo>
                <a:cubicBezTo>
                  <a:pt x="13978339" y="1039246"/>
                  <a:pt x="13998643" y="1056714"/>
                  <a:pt x="14008137" y="1079500"/>
                </a:cubicBezTo>
                <a:cubicBezTo>
                  <a:pt x="14019991" y="1107948"/>
                  <a:pt x="14025070" y="1138767"/>
                  <a:pt x="14033537" y="1168400"/>
                </a:cubicBezTo>
                <a:cubicBezTo>
                  <a:pt x="14091952" y="1752548"/>
                  <a:pt x="14028068" y="1169661"/>
                  <a:pt x="14084337" y="1574800"/>
                </a:cubicBezTo>
                <a:cubicBezTo>
                  <a:pt x="14098423" y="1676217"/>
                  <a:pt x="14104298" y="1778829"/>
                  <a:pt x="14122437" y="1879600"/>
                </a:cubicBezTo>
                <a:cubicBezTo>
                  <a:pt x="14237354" y="2518029"/>
                  <a:pt x="14175949" y="2005606"/>
                  <a:pt x="14211337" y="2324100"/>
                </a:cubicBezTo>
                <a:cubicBezTo>
                  <a:pt x="14202870" y="2722033"/>
                  <a:pt x="14202169" y="3120208"/>
                  <a:pt x="14185937" y="3517900"/>
                </a:cubicBezTo>
                <a:cubicBezTo>
                  <a:pt x="14185165" y="3536816"/>
                  <a:pt x="14164504" y="3550188"/>
                  <a:pt x="14160537" y="3568700"/>
                </a:cubicBezTo>
                <a:cubicBezTo>
                  <a:pt x="14115008" y="3781168"/>
                  <a:pt x="14192557" y="3617440"/>
                  <a:pt x="14097037" y="3784600"/>
                </a:cubicBezTo>
                <a:cubicBezTo>
                  <a:pt x="14088570" y="3843867"/>
                  <a:pt x="14086157" y="3904319"/>
                  <a:pt x="14071637" y="3962400"/>
                </a:cubicBezTo>
                <a:cubicBezTo>
                  <a:pt x="14064749" y="3989950"/>
                  <a:pt x="14043830" y="4012133"/>
                  <a:pt x="14033537" y="4038600"/>
                </a:cubicBezTo>
                <a:cubicBezTo>
                  <a:pt x="14014129" y="4088507"/>
                  <a:pt x="14002940" y="4141410"/>
                  <a:pt x="13982737" y="4191000"/>
                </a:cubicBezTo>
                <a:cubicBezTo>
                  <a:pt x="13884847" y="4431276"/>
                  <a:pt x="13925952" y="4311479"/>
                  <a:pt x="13843037" y="4470400"/>
                </a:cubicBezTo>
                <a:cubicBezTo>
                  <a:pt x="13808008" y="4537539"/>
                  <a:pt x="13775304" y="4605867"/>
                  <a:pt x="13741437" y="4673600"/>
                </a:cubicBezTo>
                <a:cubicBezTo>
                  <a:pt x="13732970" y="4690533"/>
                  <a:pt x="13723068" y="4706822"/>
                  <a:pt x="13716037" y="4724400"/>
                </a:cubicBezTo>
                <a:cubicBezTo>
                  <a:pt x="13699104" y="4766733"/>
                  <a:pt x="13685059" y="4810340"/>
                  <a:pt x="13665237" y="4851400"/>
                </a:cubicBezTo>
                <a:cubicBezTo>
                  <a:pt x="13625721" y="4933254"/>
                  <a:pt x="13583590" y="5013930"/>
                  <a:pt x="13538237" y="5092700"/>
                </a:cubicBezTo>
                <a:cubicBezTo>
                  <a:pt x="13503082" y="5153759"/>
                  <a:pt x="13463019" y="5211876"/>
                  <a:pt x="13423937" y="5270500"/>
                </a:cubicBezTo>
                <a:cubicBezTo>
                  <a:pt x="13403737" y="5300800"/>
                  <a:pt x="13376723" y="5326828"/>
                  <a:pt x="13360437" y="5359400"/>
                </a:cubicBezTo>
                <a:cubicBezTo>
                  <a:pt x="13283919" y="5512437"/>
                  <a:pt x="13353219" y="5381724"/>
                  <a:pt x="13131837" y="5676900"/>
                </a:cubicBezTo>
                <a:cubicBezTo>
                  <a:pt x="13042675" y="5795783"/>
                  <a:pt x="13104148" y="5737151"/>
                  <a:pt x="13004837" y="5816600"/>
                </a:cubicBezTo>
                <a:cubicBezTo>
                  <a:pt x="12911224" y="6035030"/>
                  <a:pt x="13036309" y="5767643"/>
                  <a:pt x="12890537" y="5994400"/>
                </a:cubicBezTo>
                <a:cubicBezTo>
                  <a:pt x="12873103" y="6021520"/>
                  <a:pt x="12869334" y="6055842"/>
                  <a:pt x="12852437" y="6083300"/>
                </a:cubicBezTo>
                <a:cubicBezTo>
                  <a:pt x="12835109" y="6111459"/>
                  <a:pt x="12807757" y="6132316"/>
                  <a:pt x="12788937" y="6159500"/>
                </a:cubicBezTo>
                <a:cubicBezTo>
                  <a:pt x="12769510" y="6187562"/>
                  <a:pt x="12758424" y="6220953"/>
                  <a:pt x="12738137" y="6248400"/>
                </a:cubicBezTo>
                <a:cubicBezTo>
                  <a:pt x="12686263" y="6318582"/>
                  <a:pt x="12625400" y="6381782"/>
                  <a:pt x="12573037" y="6451600"/>
                </a:cubicBezTo>
                <a:cubicBezTo>
                  <a:pt x="12561678" y="6466746"/>
                  <a:pt x="12559260" y="6487456"/>
                  <a:pt x="12547637" y="6502400"/>
                </a:cubicBezTo>
                <a:cubicBezTo>
                  <a:pt x="12529259" y="6526029"/>
                  <a:pt x="12504441" y="6543904"/>
                  <a:pt x="12484137" y="6565900"/>
                </a:cubicBezTo>
                <a:cubicBezTo>
                  <a:pt x="12453614" y="6598967"/>
                  <a:pt x="12426079" y="6634730"/>
                  <a:pt x="12395237" y="6667500"/>
                </a:cubicBezTo>
                <a:cubicBezTo>
                  <a:pt x="12358308" y="6706737"/>
                  <a:pt x="12305034" y="6733607"/>
                  <a:pt x="12280937" y="6781800"/>
                </a:cubicBezTo>
                <a:cubicBezTo>
                  <a:pt x="12212699" y="6918277"/>
                  <a:pt x="12268924" y="6819213"/>
                  <a:pt x="12052337" y="7035800"/>
                </a:cubicBezTo>
                <a:cubicBezTo>
                  <a:pt x="12005770" y="7082367"/>
                  <a:pt x="11942088" y="7116597"/>
                  <a:pt x="11912637" y="7175500"/>
                </a:cubicBezTo>
                <a:cubicBezTo>
                  <a:pt x="11904170" y="7192433"/>
                  <a:pt x="11901485" y="7213833"/>
                  <a:pt x="11887237" y="7226300"/>
                </a:cubicBezTo>
                <a:cubicBezTo>
                  <a:pt x="11865865" y="7245000"/>
                  <a:pt x="11836437" y="7251700"/>
                  <a:pt x="11811037" y="7264400"/>
                </a:cubicBezTo>
                <a:cubicBezTo>
                  <a:pt x="11768704" y="7310967"/>
                  <a:pt x="11730154" y="7361277"/>
                  <a:pt x="11684037" y="7404100"/>
                </a:cubicBezTo>
                <a:cubicBezTo>
                  <a:pt x="11670164" y="7416982"/>
                  <a:pt x="11648643" y="7418496"/>
                  <a:pt x="11633237" y="7429500"/>
                </a:cubicBezTo>
                <a:cubicBezTo>
                  <a:pt x="11589122" y="7461011"/>
                  <a:pt x="11550979" y="7500487"/>
                  <a:pt x="11506237" y="7531100"/>
                </a:cubicBezTo>
                <a:cubicBezTo>
                  <a:pt x="11470266" y="7555712"/>
                  <a:pt x="11427503" y="7569407"/>
                  <a:pt x="11391937" y="7594600"/>
                </a:cubicBezTo>
                <a:cubicBezTo>
                  <a:pt x="11325578" y="7641604"/>
                  <a:pt x="11269099" y="7701892"/>
                  <a:pt x="11201437" y="7747000"/>
                </a:cubicBezTo>
                <a:cubicBezTo>
                  <a:pt x="11173815" y="7765415"/>
                  <a:pt x="11095816" y="7778284"/>
                  <a:pt x="11061737" y="7785100"/>
                </a:cubicBezTo>
                <a:cubicBezTo>
                  <a:pt x="11006704" y="7818967"/>
                  <a:pt x="10952334" y="7853937"/>
                  <a:pt x="10896637" y="7886700"/>
                </a:cubicBezTo>
                <a:cubicBezTo>
                  <a:pt x="10857433" y="7909761"/>
                  <a:pt x="10794385" y="7933178"/>
                  <a:pt x="10756937" y="7950200"/>
                </a:cubicBezTo>
                <a:cubicBezTo>
                  <a:pt x="10739702" y="7958034"/>
                  <a:pt x="10722757" y="7966534"/>
                  <a:pt x="10706137" y="7975600"/>
                </a:cubicBezTo>
                <a:cubicBezTo>
                  <a:pt x="10676174" y="7991943"/>
                  <a:pt x="10647200" y="8010057"/>
                  <a:pt x="10617237" y="8026400"/>
                </a:cubicBezTo>
                <a:cubicBezTo>
                  <a:pt x="10600617" y="8035466"/>
                  <a:pt x="10584678" y="8046733"/>
                  <a:pt x="10566437" y="8051800"/>
                </a:cubicBezTo>
                <a:cubicBezTo>
                  <a:pt x="10508036" y="8068022"/>
                  <a:pt x="10447904" y="8077200"/>
                  <a:pt x="10388637" y="8089900"/>
                </a:cubicBezTo>
                <a:cubicBezTo>
                  <a:pt x="10350537" y="8106833"/>
                  <a:pt x="10313460" y="8126286"/>
                  <a:pt x="10274337" y="8140700"/>
                </a:cubicBezTo>
                <a:cubicBezTo>
                  <a:pt x="10232865" y="8155979"/>
                  <a:pt x="10188205" y="8161972"/>
                  <a:pt x="10147337" y="8178800"/>
                </a:cubicBezTo>
                <a:cubicBezTo>
                  <a:pt x="9964231" y="8254197"/>
                  <a:pt x="10152054" y="8216226"/>
                  <a:pt x="9969537" y="8242300"/>
                </a:cubicBezTo>
                <a:cubicBezTo>
                  <a:pt x="9822490" y="8301119"/>
                  <a:pt x="10003469" y="8225334"/>
                  <a:pt x="9817137" y="8318500"/>
                </a:cubicBezTo>
                <a:cubicBezTo>
                  <a:pt x="9805163" y="8324487"/>
                  <a:pt x="9791342" y="8325927"/>
                  <a:pt x="9779037" y="8331200"/>
                </a:cubicBezTo>
                <a:cubicBezTo>
                  <a:pt x="9761636" y="8338658"/>
                  <a:pt x="9744675" y="8347207"/>
                  <a:pt x="9728237" y="8356600"/>
                </a:cubicBezTo>
                <a:cubicBezTo>
                  <a:pt x="9714985" y="8364173"/>
                  <a:pt x="9705168" y="8379347"/>
                  <a:pt x="9690137" y="8382000"/>
                </a:cubicBezTo>
                <a:cubicBezTo>
                  <a:pt x="9631623" y="8392326"/>
                  <a:pt x="9571604" y="8390467"/>
                  <a:pt x="9512337" y="8394700"/>
                </a:cubicBezTo>
                <a:cubicBezTo>
                  <a:pt x="9426045" y="8452228"/>
                  <a:pt x="9482987" y="8422181"/>
                  <a:pt x="9296437" y="8445500"/>
                </a:cubicBezTo>
                <a:cubicBezTo>
                  <a:pt x="9254221" y="8450777"/>
                  <a:pt x="9211770" y="8453967"/>
                  <a:pt x="9169437" y="8458200"/>
                </a:cubicBezTo>
                <a:cubicBezTo>
                  <a:pt x="8891634" y="8550801"/>
                  <a:pt x="9145433" y="8475701"/>
                  <a:pt x="8851937" y="8534400"/>
                </a:cubicBezTo>
                <a:cubicBezTo>
                  <a:pt x="8604909" y="8583806"/>
                  <a:pt x="8944507" y="8539637"/>
                  <a:pt x="8648737" y="8572500"/>
                </a:cubicBezTo>
                <a:cubicBezTo>
                  <a:pt x="8625049" y="8580396"/>
                  <a:pt x="8546653" y="8602537"/>
                  <a:pt x="8521737" y="8623300"/>
                </a:cubicBezTo>
                <a:cubicBezTo>
                  <a:pt x="8455674" y="8678353"/>
                  <a:pt x="8553767" y="8661812"/>
                  <a:pt x="8432837" y="8712200"/>
                </a:cubicBezTo>
                <a:cubicBezTo>
                  <a:pt x="8405205" y="8723713"/>
                  <a:pt x="8373570" y="8720667"/>
                  <a:pt x="8343937" y="8724900"/>
                </a:cubicBezTo>
                <a:cubicBezTo>
                  <a:pt x="8321971" y="8739544"/>
                  <a:pt x="8279939" y="8769841"/>
                  <a:pt x="8255037" y="8775700"/>
                </a:cubicBezTo>
                <a:cubicBezTo>
                  <a:pt x="8162925" y="8797373"/>
                  <a:pt x="8045287" y="8805159"/>
                  <a:pt x="7950237" y="8813800"/>
                </a:cubicBezTo>
                <a:cubicBezTo>
                  <a:pt x="7912137" y="8822267"/>
                  <a:pt x="7874435" y="8832784"/>
                  <a:pt x="7835937" y="8839200"/>
                </a:cubicBezTo>
                <a:cubicBezTo>
                  <a:pt x="7314194" y="8926157"/>
                  <a:pt x="6839008" y="8857133"/>
                  <a:pt x="6273837" y="8851900"/>
                </a:cubicBezTo>
                <a:lnTo>
                  <a:pt x="6057937" y="8826500"/>
                </a:lnTo>
                <a:cubicBezTo>
                  <a:pt x="6028234" y="8822787"/>
                  <a:pt x="5998458" y="8819317"/>
                  <a:pt x="5969037" y="8813800"/>
                </a:cubicBezTo>
                <a:cubicBezTo>
                  <a:pt x="5929816" y="8806446"/>
                  <a:pt x="5794968" y="8774952"/>
                  <a:pt x="5753137" y="8763000"/>
                </a:cubicBezTo>
                <a:cubicBezTo>
                  <a:pt x="5727393" y="8755645"/>
                  <a:pt x="5702983" y="8743801"/>
                  <a:pt x="5676937" y="8737600"/>
                </a:cubicBezTo>
                <a:cubicBezTo>
                  <a:pt x="5613940" y="8722601"/>
                  <a:pt x="5486437" y="8699500"/>
                  <a:pt x="5486437" y="8699500"/>
                </a:cubicBezTo>
                <a:cubicBezTo>
                  <a:pt x="5411701" y="8649676"/>
                  <a:pt x="5475412" y="8683722"/>
                  <a:pt x="5334037" y="8661400"/>
                </a:cubicBezTo>
                <a:cubicBezTo>
                  <a:pt x="5291394" y="8654667"/>
                  <a:pt x="5249370" y="8644467"/>
                  <a:pt x="5207037" y="8636000"/>
                </a:cubicBezTo>
                <a:cubicBezTo>
                  <a:pt x="5194337" y="8627533"/>
                  <a:pt x="5182966" y="8616613"/>
                  <a:pt x="5168937" y="8610600"/>
                </a:cubicBezTo>
                <a:cubicBezTo>
                  <a:pt x="5152894" y="8603724"/>
                  <a:pt x="5132340" y="8608045"/>
                  <a:pt x="5118137" y="8597900"/>
                </a:cubicBezTo>
                <a:cubicBezTo>
                  <a:pt x="5100913" y="8585597"/>
                  <a:pt x="5096108" y="8560875"/>
                  <a:pt x="5080037" y="8547100"/>
                </a:cubicBezTo>
                <a:cubicBezTo>
                  <a:pt x="5065663" y="8534779"/>
                  <a:pt x="5044643" y="8532704"/>
                  <a:pt x="5029237" y="8521700"/>
                </a:cubicBezTo>
                <a:cubicBezTo>
                  <a:pt x="5014622" y="8511261"/>
                  <a:pt x="5004774" y="8495289"/>
                  <a:pt x="4991137" y="8483600"/>
                </a:cubicBezTo>
                <a:cubicBezTo>
                  <a:pt x="4975066" y="8469825"/>
                  <a:pt x="4957270" y="8458200"/>
                  <a:pt x="4940337" y="8445500"/>
                </a:cubicBezTo>
                <a:cubicBezTo>
                  <a:pt x="4918053" y="8356364"/>
                  <a:pt x="4946998" y="8426761"/>
                  <a:pt x="4876837" y="8356600"/>
                </a:cubicBezTo>
                <a:cubicBezTo>
                  <a:pt x="4803871" y="8283634"/>
                  <a:pt x="4870722" y="8321792"/>
                  <a:pt x="4813337" y="8293100"/>
                </a:cubicBezTo>
                <a:lnTo>
                  <a:pt x="4851437" y="8191500"/>
                </a:lnTo>
                <a:close/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8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A63F16-CE57-4EDA-A424-1D92C4CB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908" y="936149"/>
            <a:ext cx="8069574" cy="4985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AB652-E654-4F30-864B-F3425921F29B}"/>
              </a:ext>
            </a:extLst>
          </p:cNvPr>
          <p:cNvSpPr txBox="1"/>
          <p:nvPr/>
        </p:nvSpPr>
        <p:spPr>
          <a:xfrm>
            <a:off x="61518" y="1057010"/>
            <a:ext cx="39993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main “root” function of the code.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Initializes the GUI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Initializes the sequencer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CAD64-D873-45FF-905C-0CE2A1BC032E}"/>
              </a:ext>
            </a:extLst>
          </p:cNvPr>
          <p:cNvSpPr txBox="1"/>
          <p:nvPr/>
        </p:nvSpPr>
        <p:spPr>
          <a:xfrm>
            <a:off x="-1" y="0"/>
            <a:ext cx="717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SequencerGUI.m</a:t>
            </a:r>
            <a:endParaRPr lang="en-US" sz="4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310919-2EAA-4285-BA11-86590CEB5D78}"/>
              </a:ext>
            </a:extLst>
          </p:cNvPr>
          <p:cNvCxnSpPr>
            <a:cxnSpLocks/>
          </p:cNvCxnSpPr>
          <p:nvPr/>
        </p:nvCxnSpPr>
        <p:spPr>
          <a:xfrm>
            <a:off x="4502863" y="2070538"/>
            <a:ext cx="1" cy="3773786"/>
          </a:xfrm>
          <a:prstGeom prst="line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05C357-9CB2-4FBE-8408-04A8D41F024A}"/>
              </a:ext>
            </a:extLst>
          </p:cNvPr>
          <p:cNvSpPr txBox="1"/>
          <p:nvPr/>
        </p:nvSpPr>
        <p:spPr>
          <a:xfrm>
            <a:off x="7020910" y="4046034"/>
            <a:ext cx="3841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gui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;</a:t>
            </a:r>
          </a:p>
          <a:p>
            <a:r>
              <a:rPr lang="en-US" dirty="0"/>
              <a:t>Refs. simple callbacks in “</a:t>
            </a:r>
            <a:r>
              <a:rPr lang="en-US" dirty="0" err="1"/>
              <a:t>guifunctions</a:t>
            </a:r>
            <a:r>
              <a:rPr lang="en-US" dirty="0"/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B0D816-975D-4E93-94B2-DFFA0887AEBE}"/>
              </a:ext>
            </a:extLst>
          </p:cNvPr>
          <p:cNvSpPr/>
          <p:nvPr/>
        </p:nvSpPr>
        <p:spPr>
          <a:xfrm>
            <a:off x="4502862" y="1273227"/>
            <a:ext cx="2518048" cy="397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CF7369-7CEB-4D32-88C2-4D5D2ED6293D}"/>
              </a:ext>
            </a:extLst>
          </p:cNvPr>
          <p:cNvCxnSpPr/>
          <p:nvPr/>
        </p:nvCxnSpPr>
        <p:spPr>
          <a:xfrm>
            <a:off x="2900855" y="2722179"/>
            <a:ext cx="1471448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45358E-8170-4DF8-993F-BCEC576B00EF}"/>
              </a:ext>
            </a:extLst>
          </p:cNvPr>
          <p:cNvCxnSpPr>
            <a:cxnSpLocks/>
          </p:cNvCxnSpPr>
          <p:nvPr/>
        </p:nvCxnSpPr>
        <p:spPr>
          <a:xfrm flipV="1">
            <a:off x="2230411" y="1472186"/>
            <a:ext cx="2141892" cy="58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43D2E3-FA06-4FD3-8185-9051E9A0B1BF}"/>
              </a:ext>
            </a:extLst>
          </p:cNvPr>
          <p:cNvSpPr txBox="1"/>
          <p:nvPr/>
        </p:nvSpPr>
        <p:spPr>
          <a:xfrm>
            <a:off x="5294145" y="6273225"/>
            <a:ext cx="556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*the callbacks in GUI Functions can probably be condensed into this code*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469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Cora Fujiwara</dc:creator>
  <cp:lastModifiedBy>Cora Fujiwara</cp:lastModifiedBy>
  <cp:revision>5</cp:revision>
  <dcterms:created xsi:type="dcterms:W3CDTF">2020-04-14T13:58:47Z</dcterms:created>
  <dcterms:modified xsi:type="dcterms:W3CDTF">2020-04-14T14:17:19Z</dcterms:modified>
</cp:coreProperties>
</file>