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BBA6-5DCA-47DC-A28B-BA7BDCA0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C973-0675-425B-9B72-058CB3D0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E910-EAED-4937-9384-6338E7B5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332-60A9-4BB0-A199-1902132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375-B9FE-48DB-9488-BAC32FE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1E3F-6D05-4597-BD07-F0C4ACEF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33AF-8ECC-49EE-9607-C0EFDD68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0EA4-01F4-4990-B1C4-DB49D99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284A-3AF3-44F9-AD98-4DC8B40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997A-6DCE-4DFC-8CBC-2D3D6678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9205-061D-4753-8B5E-FF7044164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71A38-934A-4A1A-82A5-8BB3E05A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DACC-E943-4F80-AD03-BB20420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71A9-1A0B-4216-A5AA-84F531A6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97CC-0B6D-4703-8E51-DB227FC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042C-56CE-44F0-A35C-4650335A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6B5-28D9-4B7F-865E-EA7CAF49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8FF5-2724-45B4-A654-8DC38377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76E2-4D10-4241-90BF-21CA59DF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8DC1-7889-471B-964B-1959DF3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49EB-A129-497C-A934-3269A4FB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71D6-9579-4789-AD7B-65C40A0A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10BB-B35B-41BE-A0AB-020552C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3649-6CE6-4FD9-B29D-44FB44F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1C95-2E30-4339-8026-9EAC328B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ADF2-F60D-4788-B474-18F03D9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9B1F-0E04-42EF-AD82-076A1C4C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1E29C-0283-48CA-9664-0819633E4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B28A-6E6A-462B-9496-D945B582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8DD5-FAB2-420B-B3F5-25DD4F3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BE1B-6B67-4F22-8CAB-860505F2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4400-5FD6-4025-8552-3C21C3E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F83E-47D0-4208-BC32-84A48D55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01D5-705F-4507-8F62-AEBAF963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8F96-1CD2-4AF6-A135-7B3A1A7A4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9FF9A-001E-43D1-A660-10438DCA8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878DA-7FC7-4D37-80BA-2C2954A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948FA-5822-4583-B1DA-7726806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1D67E-0058-470A-A9A3-EF4B84D9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8099-65E9-4D6C-B7F5-4DFBE9D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1A5E4-AAB3-4292-B3AD-225850D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6D39C-E9A2-4A23-8C26-0323AEB6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362C-22FF-4080-85B9-67A9E6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02EE6-3EC1-46E7-A2BB-1E72B4D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9CCC-FF96-4FA4-9CE9-49DB8D4C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7C5A-EACD-4651-80E1-0B68867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F65D-6969-47E4-B923-028463BB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CDE3-4931-4E41-98F4-8E4FD825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CF39-C05A-4268-B803-71CF3368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05B6-F363-42D0-83BE-7F8F232C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9622-DB3A-412B-A867-7BDB8B6E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E0C1-8D59-4FA9-ACE6-2F94A195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F7A-F964-4D6C-B9E4-5C2093AA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58C3F-75BD-4DCE-A4A6-F7B2E5DE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BAC6-4338-4F2C-9179-CF7B6924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6D07-B2B0-4632-A7D6-D2E6877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1427-DDC5-4F7D-A0F0-1DD8758C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1B1F-28D1-4D16-9A28-F86FFCD0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2A5E2-D435-46C6-881A-E0D363A4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8E4B-9BB9-4D6A-8C59-E793B436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31B9-11C8-49E0-AB27-DB478F24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AFC4-9B8E-4F96-9043-A3C0B5D3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537F-DE23-4915-9568-35D50CCE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AA9DC-5CB2-475E-93FA-A55CC4AF7AB2}"/>
              </a:ext>
            </a:extLst>
          </p:cNvPr>
          <p:cNvSpPr txBox="1"/>
          <p:nvPr/>
        </p:nvSpPr>
        <p:spPr>
          <a:xfrm>
            <a:off x="1109932" y="1091092"/>
            <a:ext cx="99721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ADBASIC Files </a:t>
            </a:r>
            <a:r>
              <a:rPr lang="en-US" dirty="0"/>
              <a:t>– contains .bas, .TB1, and .</a:t>
            </a:r>
            <a:r>
              <a:rPr lang="en-US" dirty="0" err="1"/>
              <a:t>Bak</a:t>
            </a:r>
            <a:r>
              <a:rPr lang="en-US" dirty="0"/>
              <a:t> files which configure the </a:t>
            </a:r>
            <a:r>
              <a:rPr lang="en-US" dirty="0" err="1"/>
              <a:t>adwin</a:t>
            </a:r>
            <a:r>
              <a:rPr lang="en-US" dirty="0"/>
              <a:t>; the .</a:t>
            </a:r>
            <a:r>
              <a:rPr lang="en-US" dirty="0" err="1"/>
              <a:t>bak</a:t>
            </a:r>
            <a:r>
              <a:rPr lang="en-US" dirty="0"/>
              <a:t> and .bas files seem to be identical text files? The .TB1 appear to be compiled binaries</a:t>
            </a:r>
          </a:p>
          <a:p>
            <a:r>
              <a:rPr lang="en-US" b="1" dirty="0"/>
              <a:t>Atomic Data</a:t>
            </a:r>
            <a:r>
              <a:rPr lang="en-US" dirty="0"/>
              <a:t> – contains .m </a:t>
            </a:r>
            <a:r>
              <a:rPr lang="en-US" dirty="0" err="1"/>
              <a:t>matlab</a:t>
            </a:r>
            <a:r>
              <a:rPr lang="en-US" dirty="0"/>
              <a:t> files which do some helpful atomic physics calculations.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BreitRabiK.m</a:t>
            </a:r>
            <a:r>
              <a:rPr lang="en-US" dirty="0"/>
              <a:t>  and </a:t>
            </a:r>
            <a:r>
              <a:rPr lang="en-US" dirty="0" err="1"/>
              <a:t>BreitRabiRb.m</a:t>
            </a:r>
            <a:r>
              <a:rPr lang="en-US" dirty="0"/>
              <a:t> – </a:t>
            </a:r>
            <a:r>
              <a:rPr lang="en-US" dirty="0" err="1"/>
              <a:t>zeeman</a:t>
            </a:r>
            <a:r>
              <a:rPr lang="en-US" dirty="0"/>
              <a:t> effect for ground manifold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FrequencytoField.m</a:t>
            </a:r>
            <a:r>
              <a:rPr lang="en-US" dirty="0"/>
              <a:t> – calculates field required for transition of K or </a:t>
            </a:r>
            <a:r>
              <a:rPr lang="en-US" dirty="0" err="1"/>
              <a:t>Rb</a:t>
            </a:r>
            <a:r>
              <a:rPr lang="en-US" dirty="0"/>
              <a:t> in particular mF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TransitiontoFrequency.m</a:t>
            </a:r>
            <a:r>
              <a:rPr lang="en-US" dirty="0"/>
              <a:t> – inverts the previous operation for an input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GUI Functions </a:t>
            </a:r>
            <a:r>
              <a:rPr lang="en-US" dirty="0"/>
              <a:t>– some “random” GUI callbacks</a:t>
            </a:r>
          </a:p>
          <a:p>
            <a:r>
              <a:rPr lang="en-US" b="1" dirty="0" err="1"/>
              <a:t>LatSeqVisualization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rhys</a:t>
            </a:r>
            <a:r>
              <a:rPr lang="en-US" dirty="0"/>
              <a:t> says this is not used at all</a:t>
            </a:r>
          </a:p>
          <a:p>
            <a:r>
              <a:rPr lang="en-US" b="1" u="sng" dirty="0"/>
              <a:t>Main Functions</a:t>
            </a:r>
            <a:r>
              <a:rPr lang="en-US" dirty="0"/>
              <a:t> - “behind the scenes” code which sends commands to experiment</a:t>
            </a:r>
            <a:endParaRPr lang="en-US" b="1" u="sng" dirty="0"/>
          </a:p>
          <a:p>
            <a:r>
              <a:rPr lang="en-US" b="1" dirty="0"/>
              <a:t>Old and Working </a:t>
            </a:r>
            <a:r>
              <a:rPr lang="en-US" b="1" dirty="0" err="1"/>
              <a:t>Adwin</a:t>
            </a:r>
            <a:r>
              <a:rPr lang="en-US" b="1" dirty="0"/>
              <a:t> File </a:t>
            </a:r>
            <a:r>
              <a:rPr lang="en-US" dirty="0"/>
              <a:t>– contains a single .TB1 file</a:t>
            </a:r>
          </a:p>
          <a:p>
            <a:r>
              <a:rPr lang="en-US" b="1" u="sng" dirty="0"/>
              <a:t>Sequence Files</a:t>
            </a:r>
            <a:r>
              <a:rPr lang="en-US" dirty="0"/>
              <a:t> – “user interface” code where you define the sequence</a:t>
            </a:r>
            <a:endParaRPr lang="en-US" b="1" u="sng" dirty="0"/>
          </a:p>
          <a:p>
            <a:r>
              <a:rPr lang="en-US" b="1" dirty="0" err="1"/>
              <a:t>ShortVerticalCurrents</a:t>
            </a:r>
            <a:r>
              <a:rPr lang="en-US" dirty="0"/>
              <a:t> – many text files of currents</a:t>
            </a:r>
          </a:p>
          <a:p>
            <a:r>
              <a:rPr lang="en-US" b="1" dirty="0" err="1"/>
              <a:t>Transportsplines</a:t>
            </a:r>
            <a:r>
              <a:rPr lang="en-US" b="1" dirty="0"/>
              <a:t> – </a:t>
            </a:r>
            <a:r>
              <a:rPr lang="en-US" dirty="0"/>
              <a:t>many text files of currents</a:t>
            </a:r>
            <a:endParaRPr lang="en-US" b="1" dirty="0"/>
          </a:p>
          <a:p>
            <a:r>
              <a:rPr lang="en-US" b="1" dirty="0" err="1"/>
              <a:t>VerticalCurrents</a:t>
            </a:r>
            <a:r>
              <a:rPr lang="en-US" dirty="0"/>
              <a:t> – many text files of currents</a:t>
            </a:r>
          </a:p>
        </p:txBody>
      </p:sp>
    </p:spTree>
    <p:extLst>
      <p:ext uri="{BB962C8B-B14F-4D97-AF65-F5344CB8AC3E}">
        <p14:creationId xmlns:p14="http://schemas.microsoft.com/office/powerpoint/2010/main" val="28286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63F16-CE57-4EDA-A424-1D92C4CB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8" y="708350"/>
            <a:ext cx="8497412" cy="52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 Fujiwara</dc:creator>
  <cp:lastModifiedBy>Cora Fujiwara</cp:lastModifiedBy>
  <cp:revision>3</cp:revision>
  <dcterms:created xsi:type="dcterms:W3CDTF">2020-04-14T13:58:47Z</dcterms:created>
  <dcterms:modified xsi:type="dcterms:W3CDTF">2020-04-14T14:07:53Z</dcterms:modified>
</cp:coreProperties>
</file>