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2653-89E9-488E-BF3D-F3C455585AF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503-98E2-45C7-BC73-70E05365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2653-89E9-488E-BF3D-F3C455585AF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503-98E2-45C7-BC73-70E05365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2653-89E9-488E-BF3D-F3C455585AF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503-98E2-45C7-BC73-70E05365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2653-89E9-488E-BF3D-F3C455585AF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503-98E2-45C7-BC73-70E05365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2653-89E9-488E-BF3D-F3C455585AF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503-98E2-45C7-BC73-70E05365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4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2653-89E9-488E-BF3D-F3C455585AF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503-98E2-45C7-BC73-70E05365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2653-89E9-488E-BF3D-F3C455585AF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503-98E2-45C7-BC73-70E05365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6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2653-89E9-488E-BF3D-F3C455585AF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503-98E2-45C7-BC73-70E05365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2653-89E9-488E-BF3D-F3C455585AF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503-98E2-45C7-BC73-70E05365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2653-89E9-488E-BF3D-F3C455585AF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503-98E2-45C7-BC73-70E05365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2653-89E9-488E-BF3D-F3C455585AF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503-98E2-45C7-BC73-70E05365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2653-89E9-488E-BF3D-F3C455585AF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1503-98E2-45C7-BC73-70E05365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 system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ooling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November 25 – Dec 08,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9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User\Desktop\Rhys\Lab Related\Data\AC Data Analysis\Nov_28_2019_Regul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827" y="3581400"/>
            <a:ext cx="411457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User\Desktop\Rhys\Lab Related\Data\AC Data Analysis\Nov_25_2019_Hepa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027" y="304800"/>
            <a:ext cx="411457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Rhys\Lab Related\Data\AC Data Analysis\Dec_06_2019_No_Hep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7" y="381000"/>
            <a:ext cx="411457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564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HEPA on/off/regulated comparison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6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User\Desktop\Rhys\Lab Related\Data\AC Data Analysis\Nov_29_2019_Test_Cooling_He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524000"/>
            <a:ext cx="470236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Rhys\Lab Related\Data\AC Data Analysis\Dec_02_2019_Test_Cooling_Hea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31" y="1524000"/>
            <a:ext cx="470236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0"/>
            <a:ext cx="564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Heating/cooling power comparison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AC system cooling</vt:lpstr>
      <vt:lpstr>PowerPoint Presentation</vt:lpstr>
      <vt:lpstr>PowerPoint Presentation</vt:lpstr>
    </vt:vector>
  </TitlesOfParts>
  <Company>ManpowerGroup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Consultant User</dc:creator>
  <cp:lastModifiedBy>Consultant User</cp:lastModifiedBy>
  <cp:revision>2</cp:revision>
  <dcterms:created xsi:type="dcterms:W3CDTF">2019-12-08T18:46:57Z</dcterms:created>
  <dcterms:modified xsi:type="dcterms:W3CDTF">2019-12-08T19:07:00Z</dcterms:modified>
</cp:coreProperties>
</file>