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Roboto Black"/>
      <p:bold r:id="rId7"/>
      <p:boldItalic r:id="rId8"/>
    </p:embeddedFont>
    <p:embeddedFont>
      <p:font typeface="Comforta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omfortaa-bold.fntdata"/><Relationship Id="rId9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Black-bold.fntdata"/><Relationship Id="rId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51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51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300" cy="4014000"/>
          </a:xfrm>
          <a:prstGeom prst="rect">
            <a:avLst/>
          </a:prstGeom>
        </p:spPr>
        <p:txBody>
          <a:bodyPr anchorCtr="0" anchor="b" bIns="123750" lIns="123750" spcFirstLastPara="1" rIns="123750" wrap="square" tIns="12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300" cy="15501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300" cy="3839700"/>
          </a:xfrm>
          <a:prstGeom prst="rect">
            <a:avLst/>
          </a:prstGeom>
        </p:spPr>
        <p:txBody>
          <a:bodyPr anchorCtr="0" anchor="b" bIns="123750" lIns="123750" spcFirstLastPara="1" rIns="123750" wrap="square" tIns="12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300" cy="25437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300" cy="16461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300" cy="66810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123750" lIns="123750" spcFirstLastPara="1" rIns="123750" wrap="square" tIns="12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3750" lIns="123750" spcFirstLastPara="1" rIns="123750" wrap="square" tIns="12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123750" lIns="123750" spcFirstLastPara="1" rIns="123750" wrap="square" tIns="123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5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3750" lIns="123750" spcFirstLastPara="1" rIns="123750" wrap="square" tIns="123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3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3750" lIns="123750" spcFirstLastPara="1" rIns="123750" wrap="square" tIns="123750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3750" lIns="123750" spcFirstLastPara="1" rIns="123750" wrap="square" tIns="1237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hz.robles@gmail.com" TargetMode="External"/><Relationship Id="rId4" Type="http://schemas.openxmlformats.org/officeDocument/2006/relationships/hyperlink" Target="https://www.linkedin.com/in/juan-robles-01218522a" TargetMode="External"/><Relationship Id="rId5" Type="http://schemas.openxmlformats.org/officeDocument/2006/relationships/hyperlink" Target="https://github.com/thzRobles?tab=repositories" TargetMode="External"/><Relationship Id="rId6" Type="http://schemas.openxmlformats.org/officeDocument/2006/relationships/hyperlink" Target="https://portfolio-juan-robles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869975" y="398150"/>
            <a:ext cx="4645200" cy="91887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 R E S E N T A T I O N</a:t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 am Juan Robles, a Full Stack Developer with </a:t>
            </a:r>
            <a:r>
              <a:rPr lang="es" sz="1000"/>
              <a:t>experience</a:t>
            </a:r>
            <a:r>
              <a:rPr lang="es" sz="1000"/>
              <a:t> in web technologies.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 am currently developing and refining my skills as a programmer in both Front-End and Back-End, as well as Database management. In my free time, I enjoy developing video games as a hobby.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S K I L L S</a:t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English</a:t>
            </a:r>
            <a:r>
              <a:rPr lang="es" sz="1000"/>
              <a:t> (Intermediate).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Knowledge of hardware and software.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Web development (</a:t>
            </a:r>
            <a:r>
              <a:rPr b="1" lang="es" sz="1000"/>
              <a:t>HTML, CSS, Javascript, Bootstrap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Web application development (</a:t>
            </a:r>
            <a:r>
              <a:rPr b="1" lang="es" sz="1000"/>
              <a:t>React, Angular, ASP.NET, C#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Mobile application development (</a:t>
            </a:r>
            <a:r>
              <a:rPr b="1" lang="es" sz="1000"/>
              <a:t>ReactNative, Ionic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SQL Database </a:t>
            </a:r>
            <a:r>
              <a:rPr lang="es" sz="1000"/>
              <a:t>management </a:t>
            </a:r>
            <a:r>
              <a:rPr lang="es" sz="1000"/>
              <a:t>(</a:t>
            </a:r>
            <a:r>
              <a:rPr b="1" lang="es" sz="1000"/>
              <a:t>SQLServer, MySQL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NO-SQL Database management </a:t>
            </a:r>
            <a:r>
              <a:rPr lang="es" sz="1000"/>
              <a:t>(</a:t>
            </a:r>
            <a:r>
              <a:rPr b="1" lang="es" sz="1000"/>
              <a:t>MongoDB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Creation and management of servers (</a:t>
            </a:r>
            <a:r>
              <a:rPr b="1" lang="es" sz="1000"/>
              <a:t>IIS, NodeJS, Express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Package manager (</a:t>
            </a:r>
            <a:r>
              <a:rPr b="1" lang="es" sz="1000"/>
              <a:t>npm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Version manager (</a:t>
            </a:r>
            <a:r>
              <a:rPr b="1" lang="es" sz="1000"/>
              <a:t>git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APIs (</a:t>
            </a:r>
            <a:r>
              <a:rPr b="1" lang="es" sz="1000"/>
              <a:t>Postman</a:t>
            </a:r>
            <a:r>
              <a:rPr lang="es" sz="1000"/>
              <a:t>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Cloud hosting (</a:t>
            </a:r>
            <a:r>
              <a:rPr b="1" lang="es" sz="1000"/>
              <a:t>GitHub, Netlify, Heroku, Firebase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IDEs (</a:t>
            </a:r>
            <a:r>
              <a:rPr b="1" lang="es" sz="1000"/>
              <a:t>Visual Studio, Visual Studio Code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Video game development (</a:t>
            </a:r>
            <a:r>
              <a:rPr b="1" lang="es" sz="1000"/>
              <a:t>Unity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Design (</a:t>
            </a:r>
            <a:r>
              <a:rPr b="1" lang="es" sz="1000"/>
              <a:t>Figma, Adobe Ilustrator</a:t>
            </a:r>
            <a:r>
              <a:rPr lang="es" sz="1000"/>
              <a:t>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W O R K    E X P E R I E N C E</a:t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Victory Enterprises, pharmaceutical laboratory. (Current).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Developer. Development, maintenance and implementation of current and new web solutions, including applications, websites, modules, systems and databases.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Electrodigital AEP. (3.5 years).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Multiline Technician. Warranty coverage; installation, repair and maintenance of white goods and air conditioners from SAMSUNG brand.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 D U C A T I O N</a:t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Computer Systems Engineer</a:t>
            </a:r>
            <a:r>
              <a:rPr lang="es" sz="1000"/>
              <a:t>. UTEL (Universidad Tecnológica Latinoamericana en Línea).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Computer and Digital Control Maintenance Technician.</a:t>
            </a:r>
            <a:r>
              <a:rPr lang="es" sz="1000"/>
              <a:t> Conalep Tijuana 1.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1125" y="398150"/>
            <a:ext cx="2411100" cy="9188700"/>
          </a:xfrm>
          <a:prstGeom prst="rect">
            <a:avLst/>
          </a:prstGeom>
        </p:spPr>
        <p:txBody>
          <a:bodyPr anchorCtr="0" anchor="t" bIns="123750" lIns="123750" spcFirstLastPara="1" rIns="123750" wrap="square" tIns="123750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0B2AA"/>
                </a:solidFill>
                <a:latin typeface="Comfortaa"/>
                <a:ea typeface="Comfortaa"/>
                <a:cs typeface="Comfortaa"/>
                <a:sym typeface="Comfortaa"/>
              </a:rPr>
              <a:t>Juan Manuel Robles Uribe</a:t>
            </a:r>
            <a:endParaRPr b="1" sz="1200">
              <a:solidFill>
                <a:srgbClr val="20B2A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N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O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T I O N</a:t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Place of birth: Tijuana B.C.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Marital status: Married.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 O N T A C T</a:t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Phone: (664) 758 44 00.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Email: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3"/>
              </a:rPr>
              <a:t>thz.robles@gmail.com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Linkedin:</a:t>
            </a:r>
            <a:r>
              <a:rPr lang="es" sz="1000"/>
              <a:t> </a:t>
            </a:r>
            <a:r>
              <a:rPr lang="es" sz="1000" u="sng">
                <a:solidFill>
                  <a:schemeClr val="hlink"/>
                </a:solidFill>
                <a:hlinkClick r:id="rId4"/>
              </a:rPr>
              <a:t>https://www.linkedin.com/in/juan-robles-01218522a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GitHub:</a:t>
            </a:r>
            <a:r>
              <a:rPr lang="es" sz="1000"/>
              <a:t> </a:t>
            </a:r>
            <a:r>
              <a:rPr lang="es" sz="1000" u="sng">
                <a:solidFill>
                  <a:schemeClr val="hlink"/>
                </a:solidFill>
                <a:hlinkClick r:id="rId5"/>
              </a:rPr>
              <a:t>https://github.com/thzRobles?tab=repositories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Portfolio: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6"/>
              </a:rPr>
              <a:t>https://portfolio-juan-robles.netlify.app/</a:t>
            </a:r>
            <a:endParaRPr sz="10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 E F E R E N C E S</a:t>
            </a:r>
            <a:endParaRPr sz="1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Alexis Mendoza.</a:t>
            </a:r>
            <a:endParaRPr b="1"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Level 2 Engineer.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ThermoFisher.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(664) 725 10 01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Heriberto Mendoza.</a:t>
            </a:r>
            <a:endParaRPr b="1"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Technical support supervisor.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Victory Enterprises.</a:t>
            </a:r>
            <a:endParaRPr sz="1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(664) 262 43 64</a:t>
            </a:r>
            <a:endParaRPr sz="10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cxnSp>
        <p:nvCxnSpPr>
          <p:cNvPr id="56" name="Google Shape;56;p13"/>
          <p:cNvCxnSpPr/>
          <p:nvPr/>
        </p:nvCxnSpPr>
        <p:spPr>
          <a:xfrm>
            <a:off x="2716107" y="398145"/>
            <a:ext cx="0" cy="9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