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57" r:id="rId6"/>
    <p:sldId id="264" r:id="rId7"/>
    <p:sldId id="259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1A053-E957-4B43-9118-DCF5A010236B}" v="114" dt="2019-09-16T02:11:54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Schletter" userId="71940ab58337027c" providerId="LiveId" clId="{A191A053-E957-4B43-9118-DCF5A010236B}"/>
    <pc:docChg chg="undo custSel addSld delSld modSld">
      <pc:chgData name="Chris Schletter" userId="71940ab58337027c" providerId="LiveId" clId="{A191A053-E957-4B43-9118-DCF5A010236B}" dt="2019-09-16T02:11:57.629" v="1373" actId="14100"/>
      <pc:docMkLst>
        <pc:docMk/>
      </pc:docMkLst>
      <pc:sldChg chg="addSp delSp modSp">
        <pc:chgData name="Chris Schletter" userId="71940ab58337027c" providerId="LiveId" clId="{A191A053-E957-4B43-9118-DCF5A010236B}" dt="2019-09-16T02:11:49.696" v="1371" actId="20577"/>
        <pc:sldMkLst>
          <pc:docMk/>
          <pc:sldMk cId="319890825" sldId="256"/>
        </pc:sldMkLst>
        <pc:spChg chg="mod">
          <ac:chgData name="Chris Schletter" userId="71940ab58337027c" providerId="LiveId" clId="{A191A053-E957-4B43-9118-DCF5A010236B}" dt="2019-09-15T03:55:03.056" v="308" actId="13822"/>
          <ac:spMkLst>
            <pc:docMk/>
            <pc:sldMk cId="319890825" sldId="256"/>
            <ac:spMk id="5" creationId="{18194B58-EEBE-4F83-AC0C-1B62D2E42B1F}"/>
          </ac:spMkLst>
        </pc:spChg>
        <pc:spChg chg="del mod">
          <ac:chgData name="Chris Schletter" userId="71940ab58337027c" providerId="LiveId" clId="{A191A053-E957-4B43-9118-DCF5A010236B}" dt="2019-09-15T03:43:35.817" v="74"/>
          <ac:spMkLst>
            <pc:docMk/>
            <pc:sldMk cId="319890825" sldId="256"/>
            <ac:spMk id="6" creationId="{827CFE63-F2D5-4ECB-ACEA-2CC5689E559B}"/>
          </ac:spMkLst>
        </pc:spChg>
        <pc:spChg chg="mod">
          <ac:chgData name="Chris Schletter" userId="71940ab58337027c" providerId="LiveId" clId="{A191A053-E957-4B43-9118-DCF5A010236B}" dt="2019-09-15T03:55:47.176" v="314" actId="14100"/>
          <ac:spMkLst>
            <pc:docMk/>
            <pc:sldMk cId="319890825" sldId="256"/>
            <ac:spMk id="7" creationId="{C2D062C7-876F-443D-9F12-8AE110CD958D}"/>
          </ac:spMkLst>
        </pc:spChg>
        <pc:spChg chg="add del mod">
          <ac:chgData name="Chris Schletter" userId="71940ab58337027c" providerId="LiveId" clId="{A191A053-E957-4B43-9118-DCF5A010236B}" dt="2019-09-15T03:42:07.673" v="23" actId="478"/>
          <ac:spMkLst>
            <pc:docMk/>
            <pc:sldMk cId="319890825" sldId="256"/>
            <ac:spMk id="8" creationId="{FADF8C9D-6491-4002-B35F-3E1978AD518B}"/>
          </ac:spMkLst>
        </pc:spChg>
        <pc:spChg chg="add mod">
          <ac:chgData name="Chris Schletter" userId="71940ab58337027c" providerId="LiveId" clId="{A191A053-E957-4B43-9118-DCF5A010236B}" dt="2019-09-15T03:55:03.056" v="308" actId="13822"/>
          <ac:spMkLst>
            <pc:docMk/>
            <pc:sldMk cId="319890825" sldId="256"/>
            <ac:spMk id="9" creationId="{E5C271A6-2551-4DB4-93F4-7C3EE77CA2D6}"/>
          </ac:spMkLst>
        </pc:spChg>
        <pc:spChg chg="add mod ord">
          <ac:chgData name="Chris Schletter" userId="71940ab58337027c" providerId="LiveId" clId="{A191A053-E957-4B43-9118-DCF5A010236B}" dt="2019-09-16T02:11:01.643" v="1324" actId="14100"/>
          <ac:spMkLst>
            <pc:docMk/>
            <pc:sldMk cId="319890825" sldId="256"/>
            <ac:spMk id="10" creationId="{BADD7A8F-E70E-41EC-8725-208A99F3D72E}"/>
          </ac:spMkLst>
        </pc:spChg>
        <pc:spChg chg="add mod">
          <ac:chgData name="Chris Schletter" userId="71940ab58337027c" providerId="LiveId" clId="{A191A053-E957-4B43-9118-DCF5A010236B}" dt="2019-09-15T03:55:40.049" v="313" actId="1076"/>
          <ac:spMkLst>
            <pc:docMk/>
            <pc:sldMk cId="319890825" sldId="256"/>
            <ac:spMk id="11" creationId="{02C33214-F3E7-4F42-AF9A-C5D2AA6832B2}"/>
          </ac:spMkLst>
        </pc:spChg>
        <pc:spChg chg="add mod">
          <ac:chgData name="Chris Schletter" userId="71940ab58337027c" providerId="LiveId" clId="{A191A053-E957-4B43-9118-DCF5A010236B}" dt="2019-09-15T03:55:52.735" v="330" actId="1037"/>
          <ac:spMkLst>
            <pc:docMk/>
            <pc:sldMk cId="319890825" sldId="256"/>
            <ac:spMk id="20" creationId="{7904F9BA-7152-48DF-BC05-779A7AD5B9F0}"/>
          </ac:spMkLst>
        </pc:spChg>
        <pc:spChg chg="add mod">
          <ac:chgData name="Chris Schletter" userId="71940ab58337027c" providerId="LiveId" clId="{A191A053-E957-4B43-9118-DCF5A010236B}" dt="2019-09-15T03:55:52.735" v="330" actId="1037"/>
          <ac:spMkLst>
            <pc:docMk/>
            <pc:sldMk cId="319890825" sldId="256"/>
            <ac:spMk id="21" creationId="{6DE3E50A-15D8-483E-B210-5C40EEB2963D}"/>
          </ac:spMkLst>
        </pc:spChg>
        <pc:spChg chg="add mod">
          <ac:chgData name="Chris Schletter" userId="71940ab58337027c" providerId="LiveId" clId="{A191A053-E957-4B43-9118-DCF5A010236B}" dt="2019-09-15T03:55:52.735" v="330" actId="1037"/>
          <ac:spMkLst>
            <pc:docMk/>
            <pc:sldMk cId="319890825" sldId="256"/>
            <ac:spMk id="22" creationId="{C125EFD8-9725-44E0-B4B2-D66C8E3AF251}"/>
          </ac:spMkLst>
        </pc:spChg>
        <pc:spChg chg="add mod">
          <ac:chgData name="Chris Schletter" userId="71940ab58337027c" providerId="LiveId" clId="{A191A053-E957-4B43-9118-DCF5A010236B}" dt="2019-09-15T03:55:52.735" v="330" actId="1037"/>
          <ac:spMkLst>
            <pc:docMk/>
            <pc:sldMk cId="319890825" sldId="256"/>
            <ac:spMk id="23" creationId="{BB66C4D8-A938-4608-86EF-274FF1F0CA91}"/>
          </ac:spMkLst>
        </pc:spChg>
        <pc:spChg chg="add mod">
          <ac:chgData name="Chris Schletter" userId="71940ab58337027c" providerId="LiveId" clId="{A191A053-E957-4B43-9118-DCF5A010236B}" dt="2019-09-15T04:15:52.496" v="645" actId="1076"/>
          <ac:spMkLst>
            <pc:docMk/>
            <pc:sldMk cId="319890825" sldId="256"/>
            <ac:spMk id="25" creationId="{7F2267CF-82DD-4252-A891-FF4F50C1A78B}"/>
          </ac:spMkLst>
        </pc:spChg>
        <pc:spChg chg="add del mod">
          <ac:chgData name="Chris Schletter" userId="71940ab58337027c" providerId="LiveId" clId="{A191A053-E957-4B43-9118-DCF5A010236B}" dt="2019-09-15T03:48:08.535" v="176" actId="478"/>
          <ac:spMkLst>
            <pc:docMk/>
            <pc:sldMk cId="319890825" sldId="256"/>
            <ac:spMk id="26" creationId="{8B3514B3-F5DD-4F4D-A0DC-788B7ADFED76}"/>
          </ac:spMkLst>
        </pc:spChg>
        <pc:spChg chg="add del mod">
          <ac:chgData name="Chris Schletter" userId="71940ab58337027c" providerId="LiveId" clId="{A191A053-E957-4B43-9118-DCF5A010236B}" dt="2019-09-15T03:48:09.316" v="177" actId="478"/>
          <ac:spMkLst>
            <pc:docMk/>
            <pc:sldMk cId="319890825" sldId="256"/>
            <ac:spMk id="27" creationId="{4E6D1725-42FC-4CA5-8370-51F9DA784CD0}"/>
          </ac:spMkLst>
        </pc:spChg>
        <pc:spChg chg="add mod">
          <ac:chgData name="Chris Schletter" userId="71940ab58337027c" providerId="LiveId" clId="{A191A053-E957-4B43-9118-DCF5A010236B}" dt="2019-09-15T04:15:52.795" v="646" actId="1076"/>
          <ac:spMkLst>
            <pc:docMk/>
            <pc:sldMk cId="319890825" sldId="256"/>
            <ac:spMk id="31" creationId="{E1DF8A5B-A794-4C82-AA53-77934921588A}"/>
          </ac:spMkLst>
        </pc:spChg>
        <pc:spChg chg="add del mod">
          <ac:chgData name="Chris Schletter" userId="71940ab58337027c" providerId="LiveId" clId="{A191A053-E957-4B43-9118-DCF5A010236B}" dt="2019-09-15T03:47:53.566" v="173"/>
          <ac:spMkLst>
            <pc:docMk/>
            <pc:sldMk cId="319890825" sldId="256"/>
            <ac:spMk id="32" creationId="{77BF33AD-AE31-4066-AF2A-3DD596607DCA}"/>
          </ac:spMkLst>
        </pc:spChg>
        <pc:spChg chg="add del mod">
          <ac:chgData name="Chris Schletter" userId="71940ab58337027c" providerId="LiveId" clId="{A191A053-E957-4B43-9118-DCF5A010236B}" dt="2019-09-15T03:47:53.566" v="173"/>
          <ac:spMkLst>
            <pc:docMk/>
            <pc:sldMk cId="319890825" sldId="256"/>
            <ac:spMk id="33" creationId="{0BC439CC-9E5B-4A1C-A655-4B6202184DAA}"/>
          </ac:spMkLst>
        </pc:spChg>
        <pc:spChg chg="add del mod">
          <ac:chgData name="Chris Schletter" userId="71940ab58337027c" providerId="LiveId" clId="{A191A053-E957-4B43-9118-DCF5A010236B}" dt="2019-09-15T03:47:53.566" v="173"/>
          <ac:spMkLst>
            <pc:docMk/>
            <pc:sldMk cId="319890825" sldId="256"/>
            <ac:spMk id="34" creationId="{8A7F62B3-604D-4A9E-8344-CDE81FE7A1D3}"/>
          </ac:spMkLst>
        </pc:spChg>
        <pc:spChg chg="add del">
          <ac:chgData name="Chris Schletter" userId="71940ab58337027c" providerId="LiveId" clId="{A191A053-E957-4B43-9118-DCF5A010236B}" dt="2019-09-15T03:47:53.044" v="172"/>
          <ac:spMkLst>
            <pc:docMk/>
            <pc:sldMk cId="319890825" sldId="256"/>
            <ac:spMk id="36" creationId="{1D3789CC-D8B9-465E-BC5C-11AE1A6224C0}"/>
          </ac:spMkLst>
        </pc:spChg>
        <pc:spChg chg="add del">
          <ac:chgData name="Chris Schletter" userId="71940ab58337027c" providerId="LiveId" clId="{A191A053-E957-4B43-9118-DCF5A010236B}" dt="2019-09-15T03:47:53.044" v="172"/>
          <ac:spMkLst>
            <pc:docMk/>
            <pc:sldMk cId="319890825" sldId="256"/>
            <ac:spMk id="37" creationId="{D5EDA152-FE47-4FF4-9122-981D5D69ED20}"/>
          </ac:spMkLst>
        </pc:spChg>
        <pc:spChg chg="add del">
          <ac:chgData name="Chris Schletter" userId="71940ab58337027c" providerId="LiveId" clId="{A191A053-E957-4B43-9118-DCF5A010236B}" dt="2019-09-15T03:47:53.044" v="172"/>
          <ac:spMkLst>
            <pc:docMk/>
            <pc:sldMk cId="319890825" sldId="256"/>
            <ac:spMk id="38" creationId="{25AD579A-FE61-4B1D-A3E1-7D396D191FC2}"/>
          </ac:spMkLst>
        </pc:spChg>
        <pc:spChg chg="add del">
          <ac:chgData name="Chris Schletter" userId="71940ab58337027c" providerId="LiveId" clId="{A191A053-E957-4B43-9118-DCF5A010236B}" dt="2019-09-15T03:48:06.848" v="175"/>
          <ac:spMkLst>
            <pc:docMk/>
            <pc:sldMk cId="319890825" sldId="256"/>
            <ac:spMk id="41" creationId="{61F5B249-6FE9-4EF9-B0D8-E9D96CB973F8}"/>
          </ac:spMkLst>
        </pc:spChg>
        <pc:spChg chg="add del">
          <ac:chgData name="Chris Schletter" userId="71940ab58337027c" providerId="LiveId" clId="{A191A053-E957-4B43-9118-DCF5A010236B}" dt="2019-09-15T03:48:06.848" v="175"/>
          <ac:spMkLst>
            <pc:docMk/>
            <pc:sldMk cId="319890825" sldId="256"/>
            <ac:spMk id="42" creationId="{18CCDDAC-7C09-4291-B5D8-180CF47FF5E1}"/>
          </ac:spMkLst>
        </pc:spChg>
        <pc:spChg chg="add del">
          <ac:chgData name="Chris Schletter" userId="71940ab58337027c" providerId="LiveId" clId="{A191A053-E957-4B43-9118-DCF5A010236B}" dt="2019-09-15T03:48:06.848" v="175"/>
          <ac:spMkLst>
            <pc:docMk/>
            <pc:sldMk cId="319890825" sldId="256"/>
            <ac:spMk id="43" creationId="{C4D2DF40-D69C-4CC8-92BB-F5EB2126441A}"/>
          </ac:spMkLst>
        </pc:spChg>
        <pc:spChg chg="add mod">
          <ac:chgData name="Chris Schletter" userId="71940ab58337027c" providerId="LiveId" clId="{A191A053-E957-4B43-9118-DCF5A010236B}" dt="2019-09-15T04:15:52.496" v="645" actId="1076"/>
          <ac:spMkLst>
            <pc:docMk/>
            <pc:sldMk cId="319890825" sldId="256"/>
            <ac:spMk id="45" creationId="{4514A7FE-7FC7-45CA-9F8E-D67BBD7DDF83}"/>
          </ac:spMkLst>
        </pc:spChg>
        <pc:spChg chg="add del mod">
          <ac:chgData name="Chris Schletter" userId="71940ab58337027c" providerId="LiveId" clId="{A191A053-E957-4B43-9118-DCF5A010236B}" dt="2019-09-15T03:48:26.933" v="185" actId="478"/>
          <ac:spMkLst>
            <pc:docMk/>
            <pc:sldMk cId="319890825" sldId="256"/>
            <ac:spMk id="46" creationId="{92EE118A-1CB8-4709-99BD-463D833B450B}"/>
          </ac:spMkLst>
        </pc:spChg>
        <pc:spChg chg="add del mod">
          <ac:chgData name="Chris Schletter" userId="71940ab58337027c" providerId="LiveId" clId="{A191A053-E957-4B43-9118-DCF5A010236B}" dt="2019-09-15T03:48:26.933" v="185" actId="478"/>
          <ac:spMkLst>
            <pc:docMk/>
            <pc:sldMk cId="319890825" sldId="256"/>
            <ac:spMk id="47" creationId="{511FAA36-C178-4E6C-A184-5120CD5FAA91}"/>
          </ac:spMkLst>
        </pc:spChg>
        <pc:spChg chg="add mod">
          <ac:chgData name="Chris Schletter" userId="71940ab58337027c" providerId="LiveId" clId="{A191A053-E957-4B43-9118-DCF5A010236B}" dt="2019-09-15T04:15:52.496" v="645" actId="1076"/>
          <ac:spMkLst>
            <pc:docMk/>
            <pc:sldMk cId="319890825" sldId="256"/>
            <ac:spMk id="49" creationId="{CD4BD133-DDBF-4D64-ABA8-1EBDA5D10838}"/>
          </ac:spMkLst>
        </pc:spChg>
        <pc:spChg chg="add mod">
          <ac:chgData name="Chris Schletter" userId="71940ab58337027c" providerId="LiveId" clId="{A191A053-E957-4B43-9118-DCF5A010236B}" dt="2019-09-15T04:15:52.496" v="645" actId="1076"/>
          <ac:spMkLst>
            <pc:docMk/>
            <pc:sldMk cId="319890825" sldId="256"/>
            <ac:spMk id="50" creationId="{13776A3F-7FD6-423A-9C77-366A03AAB497}"/>
          </ac:spMkLst>
        </pc:spChg>
        <pc:spChg chg="add mod">
          <ac:chgData name="Chris Schletter" userId="71940ab58337027c" providerId="LiveId" clId="{A191A053-E957-4B43-9118-DCF5A010236B}" dt="2019-09-15T04:15:52.496" v="645" actId="1076"/>
          <ac:spMkLst>
            <pc:docMk/>
            <pc:sldMk cId="319890825" sldId="256"/>
            <ac:spMk id="51" creationId="{069FFDC1-4CA8-4479-9FC2-0456A31D347C}"/>
          </ac:spMkLst>
        </pc:spChg>
        <pc:spChg chg="add mod">
          <ac:chgData name="Chris Schletter" userId="71940ab58337027c" providerId="LiveId" clId="{A191A053-E957-4B43-9118-DCF5A010236B}" dt="2019-09-15T03:53:49.940" v="296" actId="1076"/>
          <ac:spMkLst>
            <pc:docMk/>
            <pc:sldMk cId="319890825" sldId="256"/>
            <ac:spMk id="71" creationId="{D5283308-0587-4E78-BCB5-F93990DAE1B6}"/>
          </ac:spMkLst>
        </pc:spChg>
        <pc:spChg chg="add mod">
          <ac:chgData name="Chris Schletter" userId="71940ab58337027c" providerId="LiveId" clId="{A191A053-E957-4B43-9118-DCF5A010236B}" dt="2019-09-16T02:11:49.696" v="1371" actId="20577"/>
          <ac:spMkLst>
            <pc:docMk/>
            <pc:sldMk cId="319890825" sldId="256"/>
            <ac:spMk id="98" creationId="{97B8A1F2-9101-4786-BF5F-10DA1B2D1BE9}"/>
          </ac:spMkLst>
        </pc:spChg>
        <pc:spChg chg="add mod">
          <ac:chgData name="Chris Schletter" userId="71940ab58337027c" providerId="LiveId" clId="{A191A053-E957-4B43-9118-DCF5A010236B}" dt="2019-09-16T02:11:36.382" v="1339" actId="20577"/>
          <ac:spMkLst>
            <pc:docMk/>
            <pc:sldMk cId="319890825" sldId="256"/>
            <ac:spMk id="99" creationId="{42D12363-784C-456C-A1DF-335EA0D05907}"/>
          </ac:spMkLst>
        </pc:spChg>
        <pc:cxnChg chg="add mod">
          <ac:chgData name="Chris Schletter" userId="71940ab58337027c" providerId="LiveId" clId="{A191A053-E957-4B43-9118-DCF5A010236B}" dt="2019-09-15T03:50:03.334" v="201" actId="1076"/>
          <ac:cxnSpMkLst>
            <pc:docMk/>
            <pc:sldMk cId="319890825" sldId="256"/>
            <ac:cxnSpMk id="13" creationId="{B54E5C6C-EDDE-4C81-9840-0D61E31A7521}"/>
          </ac:cxnSpMkLst>
        </pc:cxnChg>
        <pc:cxnChg chg="add mod">
          <ac:chgData name="Chris Schletter" userId="71940ab58337027c" providerId="LiveId" clId="{A191A053-E957-4B43-9118-DCF5A010236B}" dt="2019-09-15T03:55:40.049" v="313" actId="1076"/>
          <ac:cxnSpMkLst>
            <pc:docMk/>
            <pc:sldMk cId="319890825" sldId="256"/>
            <ac:cxnSpMk id="14" creationId="{3F71B1B5-CC14-4CAC-B100-4CC60A5C68D1}"/>
          </ac:cxnSpMkLst>
        </pc:cxnChg>
        <pc:cxnChg chg="add mod">
          <ac:chgData name="Chris Schletter" userId="71940ab58337027c" providerId="LiveId" clId="{A191A053-E957-4B43-9118-DCF5A010236B}" dt="2019-09-15T03:55:52.735" v="330" actId="1037"/>
          <ac:cxnSpMkLst>
            <pc:docMk/>
            <pc:sldMk cId="319890825" sldId="256"/>
            <ac:cxnSpMk id="17" creationId="{7C7CBF26-CE2B-4E89-BAE0-4FACF4B98F4C}"/>
          </ac:cxnSpMkLst>
        </pc:cxnChg>
        <pc:cxnChg chg="add mod ord">
          <ac:chgData name="Chris Schletter" userId="71940ab58337027c" providerId="LiveId" clId="{A191A053-E957-4B43-9118-DCF5A010236B}" dt="2019-09-15T04:15:52.496" v="645" actId="1076"/>
          <ac:cxnSpMkLst>
            <pc:docMk/>
            <pc:sldMk cId="319890825" sldId="256"/>
            <ac:cxnSpMk id="28" creationId="{E8F5A7C4-3238-4340-A7C8-D22810782B44}"/>
          </ac:cxnSpMkLst>
        </pc:cxnChg>
        <pc:cxnChg chg="add del mod">
          <ac:chgData name="Chris Schletter" userId="71940ab58337027c" providerId="LiveId" clId="{A191A053-E957-4B43-9118-DCF5A010236B}" dt="2019-09-15T03:48:09.934" v="178" actId="478"/>
          <ac:cxnSpMkLst>
            <pc:docMk/>
            <pc:sldMk cId="319890825" sldId="256"/>
            <ac:cxnSpMk id="29" creationId="{20C8629C-49FA-44DF-87BA-FF4624622278}"/>
          </ac:cxnSpMkLst>
        </pc:cxnChg>
        <pc:cxnChg chg="add del mod">
          <ac:chgData name="Chris Schletter" userId="71940ab58337027c" providerId="LiveId" clId="{A191A053-E957-4B43-9118-DCF5A010236B}" dt="2019-09-15T03:47:53.566" v="173"/>
          <ac:cxnSpMkLst>
            <pc:docMk/>
            <pc:sldMk cId="319890825" sldId="256"/>
            <ac:cxnSpMk id="35" creationId="{79EACEAB-1FFA-436E-9B3E-A11E4AA20917}"/>
          </ac:cxnSpMkLst>
        </pc:cxnChg>
        <pc:cxnChg chg="add del">
          <ac:chgData name="Chris Schletter" userId="71940ab58337027c" providerId="LiveId" clId="{A191A053-E957-4B43-9118-DCF5A010236B}" dt="2019-09-15T03:47:53.044" v="172"/>
          <ac:cxnSpMkLst>
            <pc:docMk/>
            <pc:sldMk cId="319890825" sldId="256"/>
            <ac:cxnSpMk id="39" creationId="{0C72CD8C-D547-4DF6-98DC-F6E1566E67F1}"/>
          </ac:cxnSpMkLst>
        </pc:cxnChg>
        <pc:cxnChg chg="add del">
          <ac:chgData name="Chris Schletter" userId="71940ab58337027c" providerId="LiveId" clId="{A191A053-E957-4B43-9118-DCF5A010236B}" dt="2019-09-15T03:48:06.848" v="175"/>
          <ac:cxnSpMkLst>
            <pc:docMk/>
            <pc:sldMk cId="319890825" sldId="256"/>
            <ac:cxnSpMk id="44" creationId="{BFCB5727-6695-465F-B9BF-E6ECA75683A4}"/>
          </ac:cxnSpMkLst>
        </pc:cxnChg>
        <pc:cxnChg chg="add del mod">
          <ac:chgData name="Chris Schletter" userId="71940ab58337027c" providerId="LiveId" clId="{A191A053-E957-4B43-9118-DCF5A010236B}" dt="2019-09-15T03:48:26.933" v="185" actId="478"/>
          <ac:cxnSpMkLst>
            <pc:docMk/>
            <pc:sldMk cId="319890825" sldId="256"/>
            <ac:cxnSpMk id="48" creationId="{8AD0913D-D5B8-48BC-8FCD-00CD3C9799F3}"/>
          </ac:cxnSpMkLst>
        </pc:cxnChg>
        <pc:cxnChg chg="add mod">
          <ac:chgData name="Chris Schletter" userId="71940ab58337027c" providerId="LiveId" clId="{A191A053-E957-4B43-9118-DCF5A010236B}" dt="2019-09-15T04:15:52.496" v="645" actId="1076"/>
          <ac:cxnSpMkLst>
            <pc:docMk/>
            <pc:sldMk cId="319890825" sldId="256"/>
            <ac:cxnSpMk id="52" creationId="{F6860030-5341-4B6B-BDFF-60CAF5973580}"/>
          </ac:cxnSpMkLst>
        </pc:cxnChg>
        <pc:cxnChg chg="add mod">
          <ac:chgData name="Chris Schletter" userId="71940ab58337027c" providerId="LiveId" clId="{A191A053-E957-4B43-9118-DCF5A010236B}" dt="2019-09-15T04:15:52.795" v="646" actId="1076"/>
          <ac:cxnSpMkLst>
            <pc:docMk/>
            <pc:sldMk cId="319890825" sldId="256"/>
            <ac:cxnSpMk id="54" creationId="{DA4CC6C9-5BA4-4128-A8B6-AFA5B8DC0F57}"/>
          </ac:cxnSpMkLst>
        </pc:cxnChg>
        <pc:cxnChg chg="add mod">
          <ac:chgData name="Chris Schletter" userId="71940ab58337027c" providerId="LiveId" clId="{A191A053-E957-4B43-9118-DCF5A010236B}" dt="2019-09-15T04:15:52.496" v="645" actId="1076"/>
          <ac:cxnSpMkLst>
            <pc:docMk/>
            <pc:sldMk cId="319890825" sldId="256"/>
            <ac:cxnSpMk id="59" creationId="{F859CEEF-081B-4C74-B2DE-9979440D4117}"/>
          </ac:cxnSpMkLst>
        </pc:cxnChg>
        <pc:cxnChg chg="add mod">
          <ac:chgData name="Chris Schletter" userId="71940ab58337027c" providerId="LiveId" clId="{A191A053-E957-4B43-9118-DCF5A010236B}" dt="2019-09-15T04:15:52.496" v="645" actId="1076"/>
          <ac:cxnSpMkLst>
            <pc:docMk/>
            <pc:sldMk cId="319890825" sldId="256"/>
            <ac:cxnSpMk id="62" creationId="{0D3C0C4C-69FB-4848-8F38-4393075DB69D}"/>
          </ac:cxnSpMkLst>
        </pc:cxnChg>
        <pc:cxnChg chg="add mod">
          <ac:chgData name="Chris Schletter" userId="71940ab58337027c" providerId="LiveId" clId="{A191A053-E957-4B43-9118-DCF5A010236B}" dt="2019-09-16T02:11:12.779" v="1329" actId="14100"/>
          <ac:cxnSpMkLst>
            <pc:docMk/>
            <pc:sldMk cId="319890825" sldId="256"/>
            <ac:cxnSpMk id="100" creationId="{FF891D0F-7725-4A68-8627-F479596692C7}"/>
          </ac:cxnSpMkLst>
        </pc:cxnChg>
        <pc:cxnChg chg="add mod">
          <ac:chgData name="Chris Schletter" userId="71940ab58337027c" providerId="LiveId" clId="{A191A053-E957-4B43-9118-DCF5A010236B}" dt="2019-09-16T02:11:25.937" v="1334" actId="14100"/>
          <ac:cxnSpMkLst>
            <pc:docMk/>
            <pc:sldMk cId="319890825" sldId="256"/>
            <ac:cxnSpMk id="103" creationId="{4BC7BCBC-E5A6-4714-BD8E-8891EA1FE5DC}"/>
          </ac:cxnSpMkLst>
        </pc:cxnChg>
      </pc:sldChg>
      <pc:sldChg chg="modSp add del">
        <pc:chgData name="Chris Schletter" userId="71940ab58337027c" providerId="LiveId" clId="{A191A053-E957-4B43-9118-DCF5A010236B}" dt="2019-09-15T03:54:02.480" v="301"/>
        <pc:sldMkLst>
          <pc:docMk/>
          <pc:sldMk cId="91170071" sldId="257"/>
        </pc:sldMkLst>
        <pc:spChg chg="mod">
          <ac:chgData name="Chris Schletter" userId="71940ab58337027c" providerId="LiveId" clId="{A191A053-E957-4B43-9118-DCF5A010236B}" dt="2019-09-15T03:54:01.851" v="300" actId="14100"/>
          <ac:spMkLst>
            <pc:docMk/>
            <pc:sldMk cId="91170071" sldId="257"/>
            <ac:spMk id="7" creationId="{C2D062C7-876F-443D-9F12-8AE110CD958D}"/>
          </ac:spMkLst>
        </pc:spChg>
      </pc:sldChg>
      <pc:sldChg chg="addSp delSp modSp add">
        <pc:chgData name="Chris Schletter" userId="71940ab58337027c" providerId="LiveId" clId="{A191A053-E957-4B43-9118-DCF5A010236B}" dt="2019-09-15T22:47:23.936" v="1304" actId="688"/>
        <pc:sldMkLst>
          <pc:docMk/>
          <pc:sldMk cId="2073452513" sldId="257"/>
        </pc:sldMkLst>
        <pc:spChg chg="mod">
          <ac:chgData name="Chris Schletter" userId="71940ab58337027c" providerId="LiveId" clId="{A191A053-E957-4B43-9118-DCF5A010236B}" dt="2019-09-15T04:04:37.941" v="587" actId="1035"/>
          <ac:spMkLst>
            <pc:docMk/>
            <pc:sldMk cId="2073452513" sldId="257"/>
            <ac:spMk id="5" creationId="{18194B58-EEBE-4F83-AC0C-1B62D2E42B1F}"/>
          </ac:spMkLst>
        </pc:spChg>
        <pc:spChg chg="mod">
          <ac:chgData name="Chris Schletter" userId="71940ab58337027c" providerId="LiveId" clId="{A191A053-E957-4B43-9118-DCF5A010236B}" dt="2019-09-15T04:13:21.188" v="592" actId="14100"/>
          <ac:spMkLst>
            <pc:docMk/>
            <pc:sldMk cId="2073452513" sldId="257"/>
            <ac:spMk id="7" creationId="{C2D062C7-876F-443D-9F12-8AE110CD958D}"/>
          </ac:spMkLst>
        </pc:spChg>
        <pc:spChg chg="mod">
          <ac:chgData name="Chris Schletter" userId="71940ab58337027c" providerId="LiveId" clId="{A191A053-E957-4B43-9118-DCF5A010236B}" dt="2019-09-15T04:04:37.941" v="587" actId="1035"/>
          <ac:spMkLst>
            <pc:docMk/>
            <pc:sldMk cId="2073452513" sldId="257"/>
            <ac:spMk id="9" creationId="{E5C271A6-2551-4DB4-93F4-7C3EE77CA2D6}"/>
          </ac:spMkLst>
        </pc:spChg>
        <pc:spChg chg="mod">
          <ac:chgData name="Chris Schletter" userId="71940ab58337027c" providerId="LiveId" clId="{A191A053-E957-4B43-9118-DCF5A010236B}" dt="2019-09-15T04:04:37.941" v="587" actId="1035"/>
          <ac:spMkLst>
            <pc:docMk/>
            <pc:sldMk cId="2073452513" sldId="257"/>
            <ac:spMk id="10" creationId="{BADD7A8F-E70E-41EC-8725-208A99F3D72E}"/>
          </ac:spMkLst>
        </pc:spChg>
        <pc:spChg chg="mod">
          <ac:chgData name="Chris Schletter" userId="71940ab58337027c" providerId="LiveId" clId="{A191A053-E957-4B43-9118-DCF5A010236B}" dt="2019-09-15T04:04:37.941" v="587" actId="1035"/>
          <ac:spMkLst>
            <pc:docMk/>
            <pc:sldMk cId="2073452513" sldId="257"/>
            <ac:spMk id="11" creationId="{02C33214-F3E7-4F42-AF9A-C5D2AA6832B2}"/>
          </ac:spMkLst>
        </pc:spChg>
        <pc:spChg chg="add mod">
          <ac:chgData name="Chris Schletter" userId="71940ab58337027c" providerId="LiveId" clId="{A191A053-E957-4B43-9118-DCF5A010236B}" dt="2019-09-15T04:04:37.941" v="587" actId="1035"/>
          <ac:spMkLst>
            <pc:docMk/>
            <pc:sldMk cId="2073452513" sldId="257"/>
            <ac:spMk id="15" creationId="{E9031B8F-AB8D-401D-9712-E65CFC7EA26E}"/>
          </ac:spMkLst>
        </pc:spChg>
        <pc:spChg chg="mod">
          <ac:chgData name="Chris Schletter" userId="71940ab58337027c" providerId="LiveId" clId="{A191A053-E957-4B43-9118-DCF5A010236B}" dt="2019-09-15T04:04:37.941" v="587" actId="1035"/>
          <ac:spMkLst>
            <pc:docMk/>
            <pc:sldMk cId="2073452513" sldId="257"/>
            <ac:spMk id="20" creationId="{7904F9BA-7152-48DF-BC05-779A7AD5B9F0}"/>
          </ac:spMkLst>
        </pc:spChg>
        <pc:spChg chg="mod">
          <ac:chgData name="Chris Schletter" userId="71940ab58337027c" providerId="LiveId" clId="{A191A053-E957-4B43-9118-DCF5A010236B}" dt="2019-09-15T04:04:37.941" v="587" actId="1035"/>
          <ac:spMkLst>
            <pc:docMk/>
            <pc:sldMk cId="2073452513" sldId="257"/>
            <ac:spMk id="21" creationId="{6DE3E50A-15D8-483E-B210-5C40EEB2963D}"/>
          </ac:spMkLst>
        </pc:spChg>
        <pc:spChg chg="mod">
          <ac:chgData name="Chris Schletter" userId="71940ab58337027c" providerId="LiveId" clId="{A191A053-E957-4B43-9118-DCF5A010236B}" dt="2019-09-15T04:04:37.941" v="587" actId="1035"/>
          <ac:spMkLst>
            <pc:docMk/>
            <pc:sldMk cId="2073452513" sldId="257"/>
            <ac:spMk id="22" creationId="{C125EFD8-9725-44E0-B4B2-D66C8E3AF251}"/>
          </ac:spMkLst>
        </pc:spChg>
        <pc:spChg chg="mod">
          <ac:chgData name="Chris Schletter" userId="71940ab58337027c" providerId="LiveId" clId="{A191A053-E957-4B43-9118-DCF5A010236B}" dt="2019-09-15T04:04:37.941" v="587" actId="1035"/>
          <ac:spMkLst>
            <pc:docMk/>
            <pc:sldMk cId="2073452513" sldId="257"/>
            <ac:spMk id="23" creationId="{BB66C4D8-A938-4608-86EF-274FF1F0CA91}"/>
          </ac:spMkLst>
        </pc:spChg>
        <pc:spChg chg="mod">
          <ac:chgData name="Chris Schletter" userId="71940ab58337027c" providerId="LiveId" clId="{A191A053-E957-4B43-9118-DCF5A010236B}" dt="2019-09-15T04:15:49.808" v="639" actId="1076"/>
          <ac:spMkLst>
            <pc:docMk/>
            <pc:sldMk cId="2073452513" sldId="257"/>
            <ac:spMk id="25" creationId="{7F2267CF-82DD-4252-A891-FF4F50C1A78B}"/>
          </ac:spMkLst>
        </pc:spChg>
        <pc:spChg chg="add mod">
          <ac:chgData name="Chris Schletter" userId="71940ab58337027c" providerId="LiveId" clId="{A191A053-E957-4B43-9118-DCF5A010236B}" dt="2019-09-15T04:15:49.808" v="639" actId="1076"/>
          <ac:spMkLst>
            <pc:docMk/>
            <pc:sldMk cId="2073452513" sldId="257"/>
            <ac:spMk id="26" creationId="{1289566A-4896-4AA0-A8CF-8E7FC5E626B3}"/>
          </ac:spMkLst>
        </pc:spChg>
        <pc:spChg chg="mod">
          <ac:chgData name="Chris Schletter" userId="71940ab58337027c" providerId="LiveId" clId="{A191A053-E957-4B43-9118-DCF5A010236B}" dt="2019-09-15T04:15:50.085" v="640" actId="1076"/>
          <ac:spMkLst>
            <pc:docMk/>
            <pc:sldMk cId="2073452513" sldId="257"/>
            <ac:spMk id="31" creationId="{E1DF8A5B-A794-4C82-AA53-77934921588A}"/>
          </ac:spMkLst>
        </pc:spChg>
        <pc:spChg chg="add mod">
          <ac:chgData name="Chris Schletter" userId="71940ab58337027c" providerId="LiveId" clId="{A191A053-E957-4B43-9118-DCF5A010236B}" dt="2019-09-15T04:15:49.808" v="639" actId="1076"/>
          <ac:spMkLst>
            <pc:docMk/>
            <pc:sldMk cId="2073452513" sldId="257"/>
            <ac:spMk id="34" creationId="{0D11FDA8-BEBA-47BB-B04F-64A7F0E400B6}"/>
          </ac:spMkLst>
        </pc:spChg>
        <pc:spChg chg="add mod">
          <ac:chgData name="Chris Schletter" userId="71940ab58337027c" providerId="LiveId" clId="{A191A053-E957-4B43-9118-DCF5A010236B}" dt="2019-09-15T04:15:49.808" v="639" actId="1076"/>
          <ac:spMkLst>
            <pc:docMk/>
            <pc:sldMk cId="2073452513" sldId="257"/>
            <ac:spMk id="40" creationId="{E03CB5B2-DCAB-4E22-9CAB-6F4E5D57D7FC}"/>
          </ac:spMkLst>
        </pc:spChg>
        <pc:spChg chg="add mod">
          <ac:chgData name="Chris Schletter" userId="71940ab58337027c" providerId="LiveId" clId="{A191A053-E957-4B43-9118-DCF5A010236B}" dt="2019-09-15T04:15:49.532" v="638" actId="1076"/>
          <ac:spMkLst>
            <pc:docMk/>
            <pc:sldMk cId="2073452513" sldId="257"/>
            <ac:spMk id="44" creationId="{26CF1387-BFD5-4D93-91AD-67BB9AE22A8D}"/>
          </ac:spMkLst>
        </pc:spChg>
        <pc:spChg chg="mod">
          <ac:chgData name="Chris Schletter" userId="71940ab58337027c" providerId="LiveId" clId="{A191A053-E957-4B43-9118-DCF5A010236B}" dt="2019-09-15T04:15:49.808" v="639" actId="1076"/>
          <ac:spMkLst>
            <pc:docMk/>
            <pc:sldMk cId="2073452513" sldId="257"/>
            <ac:spMk id="45" creationId="{4514A7FE-7FC7-45CA-9F8E-D67BBD7DDF83}"/>
          </ac:spMkLst>
        </pc:spChg>
        <pc:spChg chg="mod">
          <ac:chgData name="Chris Schletter" userId="71940ab58337027c" providerId="LiveId" clId="{A191A053-E957-4B43-9118-DCF5A010236B}" dt="2019-09-15T04:15:49.808" v="639" actId="1076"/>
          <ac:spMkLst>
            <pc:docMk/>
            <pc:sldMk cId="2073452513" sldId="257"/>
            <ac:spMk id="49" creationId="{CD4BD133-DDBF-4D64-ABA8-1EBDA5D10838}"/>
          </ac:spMkLst>
        </pc:spChg>
        <pc:spChg chg="mod">
          <ac:chgData name="Chris Schletter" userId="71940ab58337027c" providerId="LiveId" clId="{A191A053-E957-4B43-9118-DCF5A010236B}" dt="2019-09-15T04:15:49.808" v="639" actId="1076"/>
          <ac:spMkLst>
            <pc:docMk/>
            <pc:sldMk cId="2073452513" sldId="257"/>
            <ac:spMk id="50" creationId="{13776A3F-7FD6-423A-9C77-366A03AAB497}"/>
          </ac:spMkLst>
        </pc:spChg>
        <pc:spChg chg="mod">
          <ac:chgData name="Chris Schletter" userId="71940ab58337027c" providerId="LiveId" clId="{A191A053-E957-4B43-9118-DCF5A010236B}" dt="2019-09-15T04:15:49.808" v="639" actId="1076"/>
          <ac:spMkLst>
            <pc:docMk/>
            <pc:sldMk cId="2073452513" sldId="257"/>
            <ac:spMk id="51" creationId="{069FFDC1-4CA8-4479-9FC2-0456A31D347C}"/>
          </ac:spMkLst>
        </pc:spChg>
        <pc:spChg chg="add mod">
          <ac:chgData name="Chris Schletter" userId="71940ab58337027c" providerId="LiveId" clId="{A191A053-E957-4B43-9118-DCF5A010236B}" dt="2019-09-15T04:15:49.808" v="639" actId="1076"/>
          <ac:spMkLst>
            <pc:docMk/>
            <pc:sldMk cId="2073452513" sldId="257"/>
            <ac:spMk id="53" creationId="{1F06D184-E152-424C-9E60-521A5DA6966A}"/>
          </ac:spMkLst>
        </pc:spChg>
        <pc:spChg chg="add del mod">
          <ac:chgData name="Chris Schletter" userId="71940ab58337027c" providerId="LiveId" clId="{A191A053-E957-4B43-9118-DCF5A010236B}" dt="2019-09-15T04:13:28.329" v="594" actId="478"/>
          <ac:spMkLst>
            <pc:docMk/>
            <pc:sldMk cId="2073452513" sldId="257"/>
            <ac:spMk id="61" creationId="{62DB4F84-A9A4-4F35-99A1-A431E1BE7B7C}"/>
          </ac:spMkLst>
        </pc:spChg>
        <pc:spChg chg="add del mod">
          <ac:chgData name="Chris Schletter" userId="71940ab58337027c" providerId="LiveId" clId="{A191A053-E957-4B43-9118-DCF5A010236B}" dt="2019-09-15T04:13:26.555" v="593" actId="478"/>
          <ac:spMkLst>
            <pc:docMk/>
            <pc:sldMk cId="2073452513" sldId="257"/>
            <ac:spMk id="63" creationId="{01206411-D4FD-4291-B71B-BC1B65765D0E}"/>
          </ac:spMkLst>
        </pc:spChg>
        <pc:spChg chg="add del mod">
          <ac:chgData name="Chris Schletter" userId="71940ab58337027c" providerId="LiveId" clId="{A191A053-E957-4B43-9118-DCF5A010236B}" dt="2019-09-15T04:13:26.555" v="593" actId="478"/>
          <ac:spMkLst>
            <pc:docMk/>
            <pc:sldMk cId="2073452513" sldId="257"/>
            <ac:spMk id="64" creationId="{D0D416EA-1368-4FDB-B28F-96E24A6EA7E1}"/>
          </ac:spMkLst>
        </pc:spChg>
        <pc:spChg chg="add del mod">
          <ac:chgData name="Chris Schletter" userId="71940ab58337027c" providerId="LiveId" clId="{A191A053-E957-4B43-9118-DCF5A010236B}" dt="2019-09-15T04:13:26.555" v="593" actId="478"/>
          <ac:spMkLst>
            <pc:docMk/>
            <pc:sldMk cId="2073452513" sldId="257"/>
            <ac:spMk id="65" creationId="{A78D8D90-D1B1-4DFB-9FD5-E459E1CE7802}"/>
          </ac:spMkLst>
        </pc:spChg>
        <pc:spChg chg="add del mod">
          <ac:chgData name="Chris Schletter" userId="71940ab58337027c" providerId="LiveId" clId="{A191A053-E957-4B43-9118-DCF5A010236B}" dt="2019-09-15T04:13:46.320" v="598" actId="478"/>
          <ac:spMkLst>
            <pc:docMk/>
            <pc:sldMk cId="2073452513" sldId="257"/>
            <ac:spMk id="68" creationId="{39AD1D60-1D9F-4318-877A-1FAE0719301E}"/>
          </ac:spMkLst>
        </pc:spChg>
        <pc:spChg chg="add mod">
          <ac:chgData name="Chris Schletter" userId="71940ab58337027c" providerId="LiveId" clId="{A191A053-E957-4B43-9118-DCF5A010236B}" dt="2019-09-15T04:15:49.808" v="639" actId="1076"/>
          <ac:spMkLst>
            <pc:docMk/>
            <pc:sldMk cId="2073452513" sldId="257"/>
            <ac:spMk id="69" creationId="{46A362B5-D170-402E-A0A2-DABB6599F5B1}"/>
          </ac:spMkLst>
        </pc:spChg>
        <pc:spChg chg="mod">
          <ac:chgData name="Chris Schletter" userId="71940ab58337027c" providerId="LiveId" clId="{A191A053-E957-4B43-9118-DCF5A010236B}" dt="2019-09-15T04:04:37.941" v="587" actId="1035"/>
          <ac:spMkLst>
            <pc:docMk/>
            <pc:sldMk cId="2073452513" sldId="257"/>
            <ac:spMk id="71" creationId="{D5283308-0587-4E78-BCB5-F93990DAE1B6}"/>
          </ac:spMkLst>
        </pc:spChg>
        <pc:spChg chg="add del">
          <ac:chgData name="Chris Schletter" userId="71940ab58337027c" providerId="LiveId" clId="{A191A053-E957-4B43-9118-DCF5A010236B}" dt="2019-09-15T04:15:49.051" v="636"/>
          <ac:spMkLst>
            <pc:docMk/>
            <pc:sldMk cId="2073452513" sldId="257"/>
            <ac:spMk id="89" creationId="{A1C2894B-B6C0-415C-9C12-BF4FD0C72CBA}"/>
          </ac:spMkLst>
        </pc:spChg>
        <pc:spChg chg="add del">
          <ac:chgData name="Chris Schletter" userId="71940ab58337027c" providerId="LiveId" clId="{A191A053-E957-4B43-9118-DCF5A010236B}" dt="2019-09-15T04:15:22.826" v="621"/>
          <ac:spMkLst>
            <pc:docMk/>
            <pc:sldMk cId="2073452513" sldId="257"/>
            <ac:spMk id="90" creationId="{427D368E-762E-484F-A1FC-AC0F135B500B}"/>
          </ac:spMkLst>
        </pc:spChg>
        <pc:spChg chg="add del mod">
          <ac:chgData name="Chris Schletter" userId="71940ab58337027c" providerId="LiveId" clId="{A191A053-E957-4B43-9118-DCF5A010236B}" dt="2019-09-15T04:15:48.777" v="635"/>
          <ac:spMkLst>
            <pc:docMk/>
            <pc:sldMk cId="2073452513" sldId="257"/>
            <ac:spMk id="91" creationId="{C0A6565C-7ACA-4007-9699-5B4CA4F1C334}"/>
          </ac:spMkLst>
        </pc:spChg>
        <pc:spChg chg="add mod">
          <ac:chgData name="Chris Schletter" userId="71940ab58337027c" providerId="LiveId" clId="{A191A053-E957-4B43-9118-DCF5A010236B}" dt="2019-09-15T11:51:50.761" v="1158" actId="20577"/>
          <ac:spMkLst>
            <pc:docMk/>
            <pc:sldMk cId="2073452513" sldId="257"/>
            <ac:spMk id="95" creationId="{7EF60DA5-835A-42AE-82A2-729A59BB485F}"/>
          </ac:spMkLst>
        </pc:spChg>
        <pc:spChg chg="add mod">
          <ac:chgData name="Chris Schletter" userId="71940ab58337027c" providerId="LiveId" clId="{A191A053-E957-4B43-9118-DCF5A010236B}" dt="2019-09-15T22:47:23.936" v="1304" actId="688"/>
          <ac:spMkLst>
            <pc:docMk/>
            <pc:sldMk cId="2073452513" sldId="257"/>
            <ac:spMk id="96" creationId="{410F282B-2EAB-4745-836B-CDC42BA81401}"/>
          </ac:spMkLst>
        </pc:spChg>
        <pc:cxnChg chg="mod">
          <ac:chgData name="Chris Schletter" userId="71940ab58337027c" providerId="LiveId" clId="{A191A053-E957-4B43-9118-DCF5A010236B}" dt="2019-09-15T04:04:37.941" v="587" actId="1035"/>
          <ac:cxnSpMkLst>
            <pc:docMk/>
            <pc:sldMk cId="2073452513" sldId="257"/>
            <ac:cxnSpMk id="13" creationId="{B54E5C6C-EDDE-4C81-9840-0D61E31A7521}"/>
          </ac:cxnSpMkLst>
        </pc:cxnChg>
        <pc:cxnChg chg="mod">
          <ac:chgData name="Chris Schletter" userId="71940ab58337027c" providerId="LiveId" clId="{A191A053-E957-4B43-9118-DCF5A010236B}" dt="2019-09-15T04:04:37.941" v="587" actId="1035"/>
          <ac:cxnSpMkLst>
            <pc:docMk/>
            <pc:sldMk cId="2073452513" sldId="257"/>
            <ac:cxnSpMk id="14" creationId="{3F71B1B5-CC14-4CAC-B100-4CC60A5C68D1}"/>
          </ac:cxnSpMkLst>
        </pc:cxnChg>
        <pc:cxnChg chg="mod">
          <ac:chgData name="Chris Schletter" userId="71940ab58337027c" providerId="LiveId" clId="{A191A053-E957-4B43-9118-DCF5A010236B}" dt="2019-09-15T04:04:37.941" v="587" actId="1035"/>
          <ac:cxnSpMkLst>
            <pc:docMk/>
            <pc:sldMk cId="2073452513" sldId="257"/>
            <ac:cxnSpMk id="17" creationId="{7C7CBF26-CE2B-4E89-BAE0-4FACF4B98F4C}"/>
          </ac:cxnSpMkLst>
        </pc:cxnChg>
        <pc:cxnChg chg="add mod">
          <ac:chgData name="Chris Schletter" userId="71940ab58337027c" providerId="LiveId" clId="{A191A053-E957-4B43-9118-DCF5A010236B}" dt="2019-09-15T04:15:49.808" v="639" actId="1076"/>
          <ac:cxnSpMkLst>
            <pc:docMk/>
            <pc:sldMk cId="2073452513" sldId="257"/>
            <ac:cxnSpMk id="27" creationId="{D25E0BC7-F1A5-43C8-8CA0-503F01158C55}"/>
          </ac:cxnSpMkLst>
        </pc:cxnChg>
        <pc:cxnChg chg="mod">
          <ac:chgData name="Chris Schletter" userId="71940ab58337027c" providerId="LiveId" clId="{A191A053-E957-4B43-9118-DCF5A010236B}" dt="2019-09-15T04:15:49.808" v="639" actId="1076"/>
          <ac:cxnSpMkLst>
            <pc:docMk/>
            <pc:sldMk cId="2073452513" sldId="257"/>
            <ac:cxnSpMk id="28" creationId="{E8F5A7C4-3238-4340-A7C8-D22810782B44}"/>
          </ac:cxnSpMkLst>
        </pc:cxnChg>
        <pc:cxnChg chg="add del">
          <ac:chgData name="Chris Schletter" userId="71940ab58337027c" providerId="LiveId" clId="{A191A053-E957-4B43-9118-DCF5A010236B}" dt="2019-09-15T03:57:40.266" v="396"/>
          <ac:cxnSpMkLst>
            <pc:docMk/>
            <pc:sldMk cId="2073452513" sldId="257"/>
            <ac:cxnSpMk id="33" creationId="{02EC08FD-5AD6-4B7C-B754-9CDE92F5B401}"/>
          </ac:cxnSpMkLst>
        </pc:cxnChg>
        <pc:cxnChg chg="add mod">
          <ac:chgData name="Chris Schletter" userId="71940ab58337027c" providerId="LiveId" clId="{A191A053-E957-4B43-9118-DCF5A010236B}" dt="2019-09-15T04:15:49.808" v="639" actId="1076"/>
          <ac:cxnSpMkLst>
            <pc:docMk/>
            <pc:sldMk cId="2073452513" sldId="257"/>
            <ac:cxnSpMk id="35" creationId="{5A6E3314-0075-457B-B09E-7C1736B21A20}"/>
          </ac:cxnSpMkLst>
        </pc:cxnChg>
        <pc:cxnChg chg="add mod">
          <ac:chgData name="Chris Schletter" userId="71940ab58337027c" providerId="LiveId" clId="{A191A053-E957-4B43-9118-DCF5A010236B}" dt="2019-09-15T04:15:49.808" v="639" actId="1076"/>
          <ac:cxnSpMkLst>
            <pc:docMk/>
            <pc:sldMk cId="2073452513" sldId="257"/>
            <ac:cxnSpMk id="41" creationId="{229A86D1-9FF6-42DB-B2E6-8106E280F3FA}"/>
          </ac:cxnSpMkLst>
        </pc:cxnChg>
        <pc:cxnChg chg="add mod">
          <ac:chgData name="Chris Schletter" userId="71940ab58337027c" providerId="LiveId" clId="{A191A053-E957-4B43-9118-DCF5A010236B}" dt="2019-09-15T04:15:50.085" v="640" actId="1076"/>
          <ac:cxnSpMkLst>
            <pc:docMk/>
            <pc:sldMk cId="2073452513" sldId="257"/>
            <ac:cxnSpMk id="46" creationId="{756B902C-F636-4713-B35A-0778994E1E87}"/>
          </ac:cxnSpMkLst>
        </pc:cxnChg>
        <pc:cxnChg chg="mod">
          <ac:chgData name="Chris Schletter" userId="71940ab58337027c" providerId="LiveId" clId="{A191A053-E957-4B43-9118-DCF5A010236B}" dt="2019-09-15T04:15:49.808" v="639" actId="1076"/>
          <ac:cxnSpMkLst>
            <pc:docMk/>
            <pc:sldMk cId="2073452513" sldId="257"/>
            <ac:cxnSpMk id="52" creationId="{F6860030-5341-4B6B-BDFF-60CAF5973580}"/>
          </ac:cxnSpMkLst>
        </pc:cxnChg>
        <pc:cxnChg chg="mod">
          <ac:chgData name="Chris Schletter" userId="71940ab58337027c" providerId="LiveId" clId="{A191A053-E957-4B43-9118-DCF5A010236B}" dt="2019-09-15T04:15:50.085" v="640" actId="1076"/>
          <ac:cxnSpMkLst>
            <pc:docMk/>
            <pc:sldMk cId="2073452513" sldId="257"/>
            <ac:cxnSpMk id="54" creationId="{DA4CC6C9-5BA4-4128-A8B6-AFA5B8DC0F57}"/>
          </ac:cxnSpMkLst>
        </pc:cxnChg>
        <pc:cxnChg chg="add mod">
          <ac:chgData name="Chris Schletter" userId="71940ab58337027c" providerId="LiveId" clId="{A191A053-E957-4B43-9118-DCF5A010236B}" dt="2019-09-15T04:15:49.808" v="639" actId="1076"/>
          <ac:cxnSpMkLst>
            <pc:docMk/>
            <pc:sldMk cId="2073452513" sldId="257"/>
            <ac:cxnSpMk id="55" creationId="{D8950773-0E89-4822-AD3E-077A4BEA0C7A}"/>
          </ac:cxnSpMkLst>
        </pc:cxnChg>
        <pc:cxnChg chg="mod">
          <ac:chgData name="Chris Schletter" userId="71940ab58337027c" providerId="LiveId" clId="{A191A053-E957-4B43-9118-DCF5A010236B}" dt="2019-09-15T04:15:49.808" v="639" actId="1076"/>
          <ac:cxnSpMkLst>
            <pc:docMk/>
            <pc:sldMk cId="2073452513" sldId="257"/>
            <ac:cxnSpMk id="59" creationId="{F859CEEF-081B-4C74-B2DE-9979440D4117}"/>
          </ac:cxnSpMkLst>
        </pc:cxnChg>
        <pc:cxnChg chg="mod">
          <ac:chgData name="Chris Schletter" userId="71940ab58337027c" providerId="LiveId" clId="{A191A053-E957-4B43-9118-DCF5A010236B}" dt="2019-09-15T04:15:49.808" v="639" actId="1076"/>
          <ac:cxnSpMkLst>
            <pc:docMk/>
            <pc:sldMk cId="2073452513" sldId="257"/>
            <ac:cxnSpMk id="62" creationId="{0D3C0C4C-69FB-4848-8F38-4393075DB69D}"/>
          </ac:cxnSpMkLst>
        </pc:cxnChg>
        <pc:cxnChg chg="add del mod">
          <ac:chgData name="Chris Schletter" userId="71940ab58337027c" providerId="LiveId" clId="{A191A053-E957-4B43-9118-DCF5A010236B}" dt="2019-09-15T04:13:29.169" v="595" actId="478"/>
          <ac:cxnSpMkLst>
            <pc:docMk/>
            <pc:sldMk cId="2073452513" sldId="257"/>
            <ac:cxnSpMk id="66" creationId="{30AE3755-F1FE-4306-8534-E0F8169957D3}"/>
          </ac:cxnSpMkLst>
        </pc:cxnChg>
        <pc:cxnChg chg="add mod">
          <ac:chgData name="Chris Schletter" userId="71940ab58337027c" providerId="LiveId" clId="{A191A053-E957-4B43-9118-DCF5A010236B}" dt="2019-09-15T04:15:49.808" v="639" actId="1076"/>
          <ac:cxnSpMkLst>
            <pc:docMk/>
            <pc:sldMk cId="2073452513" sldId="257"/>
            <ac:cxnSpMk id="70" creationId="{B7DCFA1F-46B1-45EE-BA26-523B60B4BCA7}"/>
          </ac:cxnSpMkLst>
        </pc:cxnChg>
        <pc:cxnChg chg="add mod">
          <ac:chgData name="Chris Schletter" userId="71940ab58337027c" providerId="LiveId" clId="{A191A053-E957-4B43-9118-DCF5A010236B}" dt="2019-09-15T04:15:50.085" v="640" actId="1076"/>
          <ac:cxnSpMkLst>
            <pc:docMk/>
            <pc:sldMk cId="2073452513" sldId="257"/>
            <ac:cxnSpMk id="72" creationId="{43200EC5-62AA-4B96-8A21-CC67507153E6}"/>
          </ac:cxnSpMkLst>
        </pc:cxnChg>
      </pc:sldChg>
      <pc:sldChg chg="addSp delSp modSp add del">
        <pc:chgData name="Chris Schletter" userId="71940ab58337027c" providerId="LiveId" clId="{A191A053-E957-4B43-9118-DCF5A010236B}" dt="2019-09-15T22:47:28.956" v="1305" actId="2696"/>
        <pc:sldMkLst>
          <pc:docMk/>
          <pc:sldMk cId="2395223783" sldId="258"/>
        </pc:sldMkLst>
        <pc:spChg chg="mod ord">
          <ac:chgData name="Chris Schletter" userId="71940ab58337027c" providerId="LiveId" clId="{A191A053-E957-4B43-9118-DCF5A010236B}" dt="2019-09-15T04:39:43.694" v="939" actId="167"/>
          <ac:spMkLst>
            <pc:docMk/>
            <pc:sldMk cId="2395223783" sldId="258"/>
            <ac:spMk id="7" creationId="{C2D062C7-876F-443D-9F12-8AE110CD958D}"/>
          </ac:spMkLst>
        </pc:spChg>
        <pc:spChg chg="mod">
          <ac:chgData name="Chris Schletter" userId="71940ab58337027c" providerId="LiveId" clId="{A191A053-E957-4B43-9118-DCF5A010236B}" dt="2019-09-15T04:16:09.882" v="649" actId="1076"/>
          <ac:spMkLst>
            <pc:docMk/>
            <pc:sldMk cId="2395223783" sldId="258"/>
            <ac:spMk id="25" creationId="{7F2267CF-82DD-4252-A891-FF4F50C1A78B}"/>
          </ac:spMkLst>
        </pc:spChg>
        <pc:spChg chg="del mod">
          <ac:chgData name="Chris Schletter" userId="71940ab58337027c" providerId="LiveId" clId="{A191A053-E957-4B43-9118-DCF5A010236B}" dt="2019-09-15T04:50:40.370" v="1007" actId="478"/>
          <ac:spMkLst>
            <pc:docMk/>
            <pc:sldMk cId="2395223783" sldId="258"/>
            <ac:spMk id="26" creationId="{1289566A-4896-4AA0-A8CF-8E7FC5E626B3}"/>
          </ac:spMkLst>
        </pc:spChg>
        <pc:spChg chg="mod">
          <ac:chgData name="Chris Schletter" userId="71940ab58337027c" providerId="LiveId" clId="{A191A053-E957-4B43-9118-DCF5A010236B}" dt="2019-09-15T04:54:37.622" v="1092" actId="1076"/>
          <ac:spMkLst>
            <pc:docMk/>
            <pc:sldMk cId="2395223783" sldId="258"/>
            <ac:spMk id="31" creationId="{E1DF8A5B-A794-4C82-AA53-77934921588A}"/>
          </ac:spMkLst>
        </pc:spChg>
        <pc:spChg chg="del mod">
          <ac:chgData name="Chris Schletter" userId="71940ab58337027c" providerId="LiveId" clId="{A191A053-E957-4B43-9118-DCF5A010236B}" dt="2019-09-15T04:52:01.280" v="1031" actId="478"/>
          <ac:spMkLst>
            <pc:docMk/>
            <pc:sldMk cId="2395223783" sldId="258"/>
            <ac:spMk id="34" creationId="{0D11FDA8-BEBA-47BB-B04F-64A7F0E400B6}"/>
          </ac:spMkLst>
        </pc:spChg>
        <pc:spChg chg="del mod">
          <ac:chgData name="Chris Schletter" userId="71940ab58337027c" providerId="LiveId" clId="{A191A053-E957-4B43-9118-DCF5A010236B}" dt="2019-09-15T04:52:01.974" v="1032" actId="478"/>
          <ac:spMkLst>
            <pc:docMk/>
            <pc:sldMk cId="2395223783" sldId="258"/>
            <ac:spMk id="40" creationId="{E03CB5B2-DCAB-4E22-9CAB-6F4E5D57D7FC}"/>
          </ac:spMkLst>
        </pc:spChg>
        <pc:spChg chg="mod">
          <ac:chgData name="Chris Schletter" userId="71940ab58337027c" providerId="LiveId" clId="{A191A053-E957-4B43-9118-DCF5A010236B}" dt="2019-09-15T04:16:48.786" v="675" actId="20577"/>
          <ac:spMkLst>
            <pc:docMk/>
            <pc:sldMk cId="2395223783" sldId="258"/>
            <ac:spMk id="44" creationId="{26CF1387-BFD5-4D93-91AD-67BB9AE22A8D}"/>
          </ac:spMkLst>
        </pc:spChg>
        <pc:spChg chg="mod">
          <ac:chgData name="Chris Schletter" userId="71940ab58337027c" providerId="LiveId" clId="{A191A053-E957-4B43-9118-DCF5A010236B}" dt="2019-09-15T04:16:09.882" v="649" actId="1076"/>
          <ac:spMkLst>
            <pc:docMk/>
            <pc:sldMk cId="2395223783" sldId="258"/>
            <ac:spMk id="45" creationId="{4514A7FE-7FC7-45CA-9F8E-D67BBD7DDF83}"/>
          </ac:spMkLst>
        </pc:spChg>
        <pc:spChg chg="mod">
          <ac:chgData name="Chris Schletter" userId="71940ab58337027c" providerId="LiveId" clId="{A191A053-E957-4B43-9118-DCF5A010236B}" dt="2019-09-15T04:41:19.129" v="996" actId="1076"/>
          <ac:spMkLst>
            <pc:docMk/>
            <pc:sldMk cId="2395223783" sldId="258"/>
            <ac:spMk id="49" creationId="{CD4BD133-DDBF-4D64-ABA8-1EBDA5D10838}"/>
          </ac:spMkLst>
        </pc:spChg>
        <pc:spChg chg="del mod">
          <ac:chgData name="Chris Schletter" userId="71940ab58337027c" providerId="LiveId" clId="{A191A053-E957-4B43-9118-DCF5A010236B}" dt="2019-09-15T04:36:51.150" v="924" actId="478"/>
          <ac:spMkLst>
            <pc:docMk/>
            <pc:sldMk cId="2395223783" sldId="258"/>
            <ac:spMk id="50" creationId="{13776A3F-7FD6-423A-9C77-366A03AAB497}"/>
          </ac:spMkLst>
        </pc:spChg>
        <pc:spChg chg="del mod">
          <ac:chgData name="Chris Schletter" userId="71940ab58337027c" providerId="LiveId" clId="{A191A053-E957-4B43-9118-DCF5A010236B}" dt="2019-09-15T04:52:50.481" v="1051" actId="478"/>
          <ac:spMkLst>
            <pc:docMk/>
            <pc:sldMk cId="2395223783" sldId="258"/>
            <ac:spMk id="51" creationId="{069FFDC1-4CA8-4479-9FC2-0456A31D347C}"/>
          </ac:spMkLst>
        </pc:spChg>
        <pc:spChg chg="del mod">
          <ac:chgData name="Chris Schletter" userId="71940ab58337027c" providerId="LiveId" clId="{A191A053-E957-4B43-9118-DCF5A010236B}" dt="2019-09-15T04:52:05.629" v="1036" actId="478"/>
          <ac:spMkLst>
            <pc:docMk/>
            <pc:sldMk cId="2395223783" sldId="258"/>
            <ac:spMk id="53" creationId="{1F06D184-E152-424C-9E60-521A5DA6966A}"/>
          </ac:spMkLst>
        </pc:spChg>
        <pc:spChg chg="mod">
          <ac:chgData name="Chris Schletter" userId="71940ab58337027c" providerId="LiveId" clId="{A191A053-E957-4B43-9118-DCF5A010236B}" dt="2019-09-15T04:54:05.013" v="1082" actId="1076"/>
          <ac:spMkLst>
            <pc:docMk/>
            <pc:sldMk cId="2395223783" sldId="258"/>
            <ac:spMk id="61" creationId="{62DB4F84-A9A4-4F35-99A1-A431E1BE7B7C}"/>
          </ac:spMkLst>
        </pc:spChg>
        <pc:spChg chg="add del mod">
          <ac:chgData name="Chris Schletter" userId="71940ab58337027c" providerId="LiveId" clId="{A191A053-E957-4B43-9118-DCF5A010236B}" dt="2019-09-15T04:19:21.063" v="754" actId="478"/>
          <ac:spMkLst>
            <pc:docMk/>
            <pc:sldMk cId="2395223783" sldId="258"/>
            <ac:spMk id="63" creationId="{01206411-D4FD-4291-B71B-BC1B65765D0E}"/>
          </ac:spMkLst>
        </pc:spChg>
        <pc:spChg chg="add del mod">
          <ac:chgData name="Chris Schletter" userId="71940ab58337027c" providerId="LiveId" clId="{A191A053-E957-4B43-9118-DCF5A010236B}" dt="2019-09-15T04:19:21.063" v="754" actId="478"/>
          <ac:spMkLst>
            <pc:docMk/>
            <pc:sldMk cId="2395223783" sldId="258"/>
            <ac:spMk id="64" creationId="{D0D416EA-1368-4FDB-B28F-96E24A6EA7E1}"/>
          </ac:spMkLst>
        </pc:spChg>
        <pc:spChg chg="add del mod">
          <ac:chgData name="Chris Schletter" userId="71940ab58337027c" providerId="LiveId" clId="{A191A053-E957-4B43-9118-DCF5A010236B}" dt="2019-09-15T04:19:21.063" v="754" actId="478"/>
          <ac:spMkLst>
            <pc:docMk/>
            <pc:sldMk cId="2395223783" sldId="258"/>
            <ac:spMk id="65" creationId="{A78D8D90-D1B1-4DFB-9FD5-E459E1CE7802}"/>
          </ac:spMkLst>
        </pc:spChg>
        <pc:spChg chg="add mod">
          <ac:chgData name="Chris Schletter" userId="71940ab58337027c" providerId="LiveId" clId="{A191A053-E957-4B43-9118-DCF5A010236B}" dt="2019-09-15T04:54:26.653" v="1088" actId="1076"/>
          <ac:spMkLst>
            <pc:docMk/>
            <pc:sldMk cId="2395223783" sldId="258"/>
            <ac:spMk id="67" creationId="{671C7412-8822-4575-9591-3A8EF6F82D53}"/>
          </ac:spMkLst>
        </pc:spChg>
        <pc:spChg chg="del mod">
          <ac:chgData name="Chris Schletter" userId="71940ab58337027c" providerId="LiveId" clId="{A191A053-E957-4B43-9118-DCF5A010236B}" dt="2019-09-15T04:55:02.812" v="1097" actId="478"/>
          <ac:spMkLst>
            <pc:docMk/>
            <pc:sldMk cId="2395223783" sldId="258"/>
            <ac:spMk id="68" creationId="{39AD1D60-1D9F-4318-877A-1FAE0719301E}"/>
          </ac:spMkLst>
        </pc:spChg>
        <pc:spChg chg="del mod">
          <ac:chgData name="Chris Schletter" userId="71940ab58337027c" providerId="LiveId" clId="{A191A053-E957-4B43-9118-DCF5A010236B}" dt="2019-09-15T04:55:02.812" v="1097" actId="478"/>
          <ac:spMkLst>
            <pc:docMk/>
            <pc:sldMk cId="2395223783" sldId="258"/>
            <ac:spMk id="69" creationId="{46A362B5-D170-402E-A0A2-DABB6599F5B1}"/>
          </ac:spMkLst>
        </pc:spChg>
        <pc:spChg chg="add del mod">
          <ac:chgData name="Chris Schletter" userId="71940ab58337027c" providerId="LiveId" clId="{A191A053-E957-4B43-9118-DCF5A010236B}" dt="2019-09-15T04:24:01.399" v="889" actId="478"/>
          <ac:spMkLst>
            <pc:docMk/>
            <pc:sldMk cId="2395223783" sldId="258"/>
            <ac:spMk id="82" creationId="{0EDD904D-8BE6-43E2-811B-7C0B36655235}"/>
          </ac:spMkLst>
        </pc:spChg>
        <pc:spChg chg="add mod">
          <ac:chgData name="Chris Schletter" userId="71940ab58337027c" providerId="LiveId" clId="{A191A053-E957-4B43-9118-DCF5A010236B}" dt="2019-09-15T04:54:16.902" v="1084" actId="1076"/>
          <ac:spMkLst>
            <pc:docMk/>
            <pc:sldMk cId="2395223783" sldId="258"/>
            <ac:spMk id="86" creationId="{4494F304-BFB9-4927-B9F3-B349A19635ED}"/>
          </ac:spMkLst>
        </pc:spChg>
        <pc:spChg chg="add del mod">
          <ac:chgData name="Chris Schletter" userId="71940ab58337027c" providerId="LiveId" clId="{A191A053-E957-4B43-9118-DCF5A010236B}" dt="2019-09-15T04:54:19.843" v="1085" actId="1076"/>
          <ac:spMkLst>
            <pc:docMk/>
            <pc:sldMk cId="2395223783" sldId="258"/>
            <ac:spMk id="87" creationId="{DCA2330F-6F56-4BE5-84C1-29C0CEB0842A}"/>
          </ac:spMkLst>
        </pc:spChg>
        <pc:spChg chg="add mod">
          <ac:chgData name="Chris Schletter" userId="71940ab58337027c" providerId="LiveId" clId="{A191A053-E957-4B43-9118-DCF5A010236B}" dt="2019-09-15T04:54:59.993" v="1096" actId="1076"/>
          <ac:spMkLst>
            <pc:docMk/>
            <pc:sldMk cId="2395223783" sldId="258"/>
            <ac:spMk id="96" creationId="{B9297AB4-937E-4779-928B-084EDC8814DD}"/>
          </ac:spMkLst>
        </pc:spChg>
        <pc:spChg chg="add mod">
          <ac:chgData name="Chris Schletter" userId="71940ab58337027c" providerId="LiveId" clId="{A191A053-E957-4B43-9118-DCF5A010236B}" dt="2019-09-15T04:37:03.044" v="928" actId="1076"/>
          <ac:spMkLst>
            <pc:docMk/>
            <pc:sldMk cId="2395223783" sldId="258"/>
            <ac:spMk id="104" creationId="{D2D8C867-37CE-46E2-9DD5-F2A65A668CD4}"/>
          </ac:spMkLst>
        </pc:spChg>
        <pc:spChg chg="add mod">
          <ac:chgData name="Chris Schletter" userId="71940ab58337027c" providerId="LiveId" clId="{A191A053-E957-4B43-9118-DCF5A010236B}" dt="2019-09-15T04:37:08.654" v="930" actId="1076"/>
          <ac:spMkLst>
            <pc:docMk/>
            <pc:sldMk cId="2395223783" sldId="258"/>
            <ac:spMk id="105" creationId="{9FBB4FF4-C7F8-4F3A-AE93-D09738BA80E9}"/>
          </ac:spMkLst>
        </pc:spChg>
        <pc:spChg chg="add mod">
          <ac:chgData name="Chris Schletter" userId="71940ab58337027c" providerId="LiveId" clId="{A191A053-E957-4B43-9118-DCF5A010236B}" dt="2019-09-15T04:54:52.495" v="1095" actId="1076"/>
          <ac:spMkLst>
            <pc:docMk/>
            <pc:sldMk cId="2395223783" sldId="258"/>
            <ac:spMk id="116" creationId="{0B342139-8B4E-418B-9B6E-79F31445DBA0}"/>
          </ac:spMkLst>
        </pc:spChg>
        <pc:spChg chg="add del mod">
          <ac:chgData name="Chris Schletter" userId="71940ab58337027c" providerId="LiveId" clId="{A191A053-E957-4B43-9118-DCF5A010236B}" dt="2019-09-15T04:53:42.541" v="1069" actId="478"/>
          <ac:spMkLst>
            <pc:docMk/>
            <pc:sldMk cId="2395223783" sldId="258"/>
            <ac:spMk id="117" creationId="{46553F24-AAE6-4332-98DE-FE0A3B31771C}"/>
          </ac:spMkLst>
        </pc:spChg>
        <pc:spChg chg="add del mod">
          <ac:chgData name="Chris Schletter" userId="71940ab58337027c" providerId="LiveId" clId="{A191A053-E957-4B43-9118-DCF5A010236B}" dt="2019-09-15T04:53:41.304" v="1067" actId="478"/>
          <ac:spMkLst>
            <pc:docMk/>
            <pc:sldMk cId="2395223783" sldId="258"/>
            <ac:spMk id="118" creationId="{7CD95971-1A44-4122-A9D9-BE96064A8C5D}"/>
          </ac:spMkLst>
        </pc:spChg>
        <pc:spChg chg="add del mod">
          <ac:chgData name="Chris Schletter" userId="71940ab58337027c" providerId="LiveId" clId="{A191A053-E957-4B43-9118-DCF5A010236B}" dt="2019-09-15T04:53:41.975" v="1068" actId="478"/>
          <ac:spMkLst>
            <pc:docMk/>
            <pc:sldMk cId="2395223783" sldId="258"/>
            <ac:spMk id="119" creationId="{9C20C50F-B388-4872-8F2A-E63AC66EB5A1}"/>
          </ac:spMkLst>
        </pc:spChg>
        <pc:spChg chg="add mod">
          <ac:chgData name="Chris Schletter" userId="71940ab58337027c" providerId="LiveId" clId="{A191A053-E957-4B43-9118-DCF5A010236B}" dt="2019-09-15T04:54:44.993" v="1094" actId="1076"/>
          <ac:spMkLst>
            <pc:docMk/>
            <pc:sldMk cId="2395223783" sldId="258"/>
            <ac:spMk id="148" creationId="{D9A08A04-0C94-4EE1-9233-A4FF7033543A}"/>
          </ac:spMkLst>
        </pc:spChg>
        <pc:spChg chg="add mod">
          <ac:chgData name="Chris Schletter" userId="71940ab58337027c" providerId="LiveId" clId="{A191A053-E957-4B43-9118-DCF5A010236B}" dt="2019-09-15T04:54:42.923" v="1093" actId="1076"/>
          <ac:spMkLst>
            <pc:docMk/>
            <pc:sldMk cId="2395223783" sldId="258"/>
            <ac:spMk id="149" creationId="{116F540B-24C0-469A-8220-5410FA64FB1F}"/>
          </ac:spMkLst>
        </pc:spChg>
        <pc:spChg chg="add mod">
          <ac:chgData name="Chris Schletter" userId="71940ab58337027c" providerId="LiveId" clId="{A191A053-E957-4B43-9118-DCF5A010236B}" dt="2019-09-15T04:54:35.601" v="1091" actId="1076"/>
          <ac:spMkLst>
            <pc:docMk/>
            <pc:sldMk cId="2395223783" sldId="258"/>
            <ac:spMk id="157" creationId="{5F605393-8CFC-48CD-9BAC-258A5FB4FD42}"/>
          </ac:spMkLst>
        </pc:spChg>
        <pc:spChg chg="add mod">
          <ac:chgData name="Chris Schletter" userId="71940ab58337027c" providerId="LiveId" clId="{A191A053-E957-4B43-9118-DCF5A010236B}" dt="2019-09-15T04:52:54.196" v="1052" actId="1076"/>
          <ac:spMkLst>
            <pc:docMk/>
            <pc:sldMk cId="2395223783" sldId="258"/>
            <ac:spMk id="169" creationId="{7876546C-3E39-40B7-A207-A40773C2C504}"/>
          </ac:spMkLst>
        </pc:spChg>
        <pc:spChg chg="add mod">
          <ac:chgData name="Chris Schletter" userId="71940ab58337027c" providerId="LiveId" clId="{A191A053-E957-4B43-9118-DCF5A010236B}" dt="2019-09-15T04:53:21.732" v="1061" actId="1076"/>
          <ac:spMkLst>
            <pc:docMk/>
            <pc:sldMk cId="2395223783" sldId="258"/>
            <ac:spMk id="170" creationId="{EF3F63EE-E232-4A24-9212-5C4D22CC1DDD}"/>
          </ac:spMkLst>
        </pc:spChg>
        <pc:cxnChg chg="mod">
          <ac:chgData name="Chris Schletter" userId="71940ab58337027c" providerId="LiveId" clId="{A191A053-E957-4B43-9118-DCF5A010236B}" dt="2019-09-15T04:54:44.993" v="1094" actId="1076"/>
          <ac:cxnSpMkLst>
            <pc:docMk/>
            <pc:sldMk cId="2395223783" sldId="258"/>
            <ac:cxnSpMk id="27" creationId="{D25E0BC7-F1A5-43C8-8CA0-503F01158C55}"/>
          </ac:cxnSpMkLst>
        </pc:cxnChg>
        <pc:cxnChg chg="mod">
          <ac:chgData name="Chris Schletter" userId="71940ab58337027c" providerId="LiveId" clId="{A191A053-E957-4B43-9118-DCF5A010236B}" dt="2019-09-15T04:37:05.840" v="929" actId="14100"/>
          <ac:cxnSpMkLst>
            <pc:docMk/>
            <pc:sldMk cId="2395223783" sldId="258"/>
            <ac:cxnSpMk id="28" creationId="{E8F5A7C4-3238-4340-A7C8-D22810782B44}"/>
          </ac:cxnSpMkLst>
        </pc:cxnChg>
        <pc:cxnChg chg="del mod">
          <ac:chgData name="Chris Schletter" userId="71940ab58337027c" providerId="LiveId" clId="{A191A053-E957-4B43-9118-DCF5A010236B}" dt="2019-09-15T04:52:06.519" v="1037" actId="478"/>
          <ac:cxnSpMkLst>
            <pc:docMk/>
            <pc:sldMk cId="2395223783" sldId="258"/>
            <ac:cxnSpMk id="35" creationId="{5A6E3314-0075-457B-B09E-7C1736B21A20}"/>
          </ac:cxnSpMkLst>
        </pc:cxnChg>
        <pc:cxnChg chg="del mod">
          <ac:chgData name="Chris Schletter" userId="71940ab58337027c" providerId="LiveId" clId="{A191A053-E957-4B43-9118-DCF5A010236B}" dt="2019-09-15T04:52:02.659" v="1033" actId="478"/>
          <ac:cxnSpMkLst>
            <pc:docMk/>
            <pc:sldMk cId="2395223783" sldId="258"/>
            <ac:cxnSpMk id="41" creationId="{229A86D1-9FF6-42DB-B2E6-8106E280F3FA}"/>
          </ac:cxnSpMkLst>
        </pc:cxnChg>
        <pc:cxnChg chg="del mod">
          <ac:chgData name="Chris Schletter" userId="71940ab58337027c" providerId="LiveId" clId="{A191A053-E957-4B43-9118-DCF5A010236B}" dt="2019-09-15T04:41:03.794" v="990" actId="478"/>
          <ac:cxnSpMkLst>
            <pc:docMk/>
            <pc:sldMk cId="2395223783" sldId="258"/>
            <ac:cxnSpMk id="46" creationId="{756B902C-F636-4713-B35A-0778994E1E87}"/>
          </ac:cxnSpMkLst>
        </pc:cxnChg>
        <pc:cxnChg chg="mod">
          <ac:chgData name="Chris Schletter" userId="71940ab58337027c" providerId="LiveId" clId="{A191A053-E957-4B43-9118-DCF5A010236B}" dt="2019-09-15T04:52:56.480" v="1053" actId="14100"/>
          <ac:cxnSpMkLst>
            <pc:docMk/>
            <pc:sldMk cId="2395223783" sldId="258"/>
            <ac:cxnSpMk id="52" creationId="{F6860030-5341-4B6B-BDFF-60CAF5973580}"/>
          </ac:cxnSpMkLst>
        </pc:cxnChg>
        <pc:cxnChg chg="del mod">
          <ac:chgData name="Chris Schletter" userId="71940ab58337027c" providerId="LiveId" clId="{A191A053-E957-4B43-9118-DCF5A010236B}" dt="2019-09-15T04:32:43.313" v="904" actId="478"/>
          <ac:cxnSpMkLst>
            <pc:docMk/>
            <pc:sldMk cId="2395223783" sldId="258"/>
            <ac:cxnSpMk id="54" creationId="{DA4CC6C9-5BA4-4128-A8B6-AFA5B8DC0F57}"/>
          </ac:cxnSpMkLst>
        </pc:cxnChg>
        <pc:cxnChg chg="del mod">
          <ac:chgData name="Chris Schletter" userId="71940ab58337027c" providerId="LiveId" clId="{A191A053-E957-4B43-9118-DCF5A010236B}" dt="2019-09-15T04:52:03.570" v="1034" actId="478"/>
          <ac:cxnSpMkLst>
            <pc:docMk/>
            <pc:sldMk cId="2395223783" sldId="258"/>
            <ac:cxnSpMk id="55" creationId="{D8950773-0E89-4822-AD3E-077A4BEA0C7A}"/>
          </ac:cxnSpMkLst>
        </pc:cxnChg>
        <pc:cxnChg chg="mod ord">
          <ac:chgData name="Chris Schletter" userId="71940ab58337027c" providerId="LiveId" clId="{A191A053-E957-4B43-9118-DCF5A010236B}" dt="2019-09-15T04:32:31.597" v="903" actId="167"/>
          <ac:cxnSpMkLst>
            <pc:docMk/>
            <pc:sldMk cId="2395223783" sldId="258"/>
            <ac:cxnSpMk id="59" creationId="{F859CEEF-081B-4C74-B2DE-9979440D4117}"/>
          </ac:cxnSpMkLst>
        </pc:cxnChg>
        <pc:cxnChg chg="mod ord">
          <ac:chgData name="Chris Schletter" userId="71940ab58337027c" providerId="LiveId" clId="{A191A053-E957-4B43-9118-DCF5A010236B}" dt="2019-09-15T04:32:29.449" v="902" actId="167"/>
          <ac:cxnSpMkLst>
            <pc:docMk/>
            <pc:sldMk cId="2395223783" sldId="258"/>
            <ac:cxnSpMk id="62" creationId="{0D3C0C4C-69FB-4848-8F38-4393075DB69D}"/>
          </ac:cxnSpMkLst>
        </pc:cxnChg>
        <pc:cxnChg chg="mod">
          <ac:chgData name="Chris Schletter" userId="71940ab58337027c" providerId="LiveId" clId="{A191A053-E957-4B43-9118-DCF5A010236B}" dt="2019-09-15T04:54:26.653" v="1088" actId="1076"/>
          <ac:cxnSpMkLst>
            <pc:docMk/>
            <pc:sldMk cId="2395223783" sldId="258"/>
            <ac:cxnSpMk id="66" creationId="{30AE3755-F1FE-4306-8534-E0F8169957D3}"/>
          </ac:cxnSpMkLst>
        </pc:cxnChg>
        <pc:cxnChg chg="del mod">
          <ac:chgData name="Chris Schletter" userId="71940ab58337027c" providerId="LiveId" clId="{A191A053-E957-4B43-9118-DCF5A010236B}" dt="2019-09-15T04:55:02.812" v="1097" actId="478"/>
          <ac:cxnSpMkLst>
            <pc:docMk/>
            <pc:sldMk cId="2395223783" sldId="258"/>
            <ac:cxnSpMk id="70" creationId="{B7DCFA1F-46B1-45EE-BA26-523B60B4BCA7}"/>
          </ac:cxnSpMkLst>
        </pc:cxnChg>
        <pc:cxnChg chg="add mod">
          <ac:chgData name="Chris Schletter" userId="71940ab58337027c" providerId="LiveId" clId="{A191A053-E957-4B43-9118-DCF5A010236B}" dt="2019-09-15T04:54:37.622" v="1092" actId="1076"/>
          <ac:cxnSpMkLst>
            <pc:docMk/>
            <pc:sldMk cId="2395223783" sldId="258"/>
            <ac:cxnSpMk id="72" creationId="{FA3CAD05-963E-4000-9966-FB60C2AA7431}"/>
          </ac:cxnSpMkLst>
        </pc:cxnChg>
        <pc:cxnChg chg="add mod">
          <ac:chgData name="Chris Schletter" userId="71940ab58337027c" providerId="LiveId" clId="{A191A053-E957-4B43-9118-DCF5A010236B}" dt="2019-09-15T04:54:16.902" v="1084" actId="1076"/>
          <ac:cxnSpMkLst>
            <pc:docMk/>
            <pc:sldMk cId="2395223783" sldId="258"/>
            <ac:cxnSpMk id="83" creationId="{7EDCA798-D1F6-4D73-BAB1-5E6341B1E705}"/>
          </ac:cxnSpMkLst>
        </pc:cxnChg>
        <pc:cxnChg chg="add mod">
          <ac:chgData name="Chris Schletter" userId="71940ab58337027c" providerId="LiveId" clId="{A191A053-E957-4B43-9118-DCF5A010236B}" dt="2019-09-15T04:54:59.993" v="1096" actId="1076"/>
          <ac:cxnSpMkLst>
            <pc:docMk/>
            <pc:sldMk cId="2395223783" sldId="258"/>
            <ac:cxnSpMk id="89" creationId="{C407B0C4-EE57-4439-AD85-A3ECE085BD59}"/>
          </ac:cxnSpMkLst>
        </pc:cxnChg>
        <pc:cxnChg chg="add mod">
          <ac:chgData name="Chris Schletter" userId="71940ab58337027c" providerId="LiveId" clId="{A191A053-E957-4B43-9118-DCF5A010236B}" dt="2019-09-15T04:54:59.993" v="1096" actId="1076"/>
          <ac:cxnSpMkLst>
            <pc:docMk/>
            <pc:sldMk cId="2395223783" sldId="258"/>
            <ac:cxnSpMk id="120" creationId="{891B654B-D8A8-4196-B1E2-7F253A5B38A6}"/>
          </ac:cxnSpMkLst>
        </pc:cxnChg>
        <pc:cxnChg chg="add mod">
          <ac:chgData name="Chris Schletter" userId="71940ab58337027c" providerId="LiveId" clId="{A191A053-E957-4B43-9118-DCF5A010236B}" dt="2019-09-15T04:54:52.495" v="1095" actId="1076"/>
          <ac:cxnSpMkLst>
            <pc:docMk/>
            <pc:sldMk cId="2395223783" sldId="258"/>
            <ac:cxnSpMk id="145" creationId="{14A94723-907B-4981-85A7-1976C53A3C11}"/>
          </ac:cxnSpMkLst>
        </pc:cxnChg>
        <pc:cxnChg chg="add mod">
          <ac:chgData name="Chris Schletter" userId="71940ab58337027c" providerId="LiveId" clId="{A191A053-E957-4B43-9118-DCF5A010236B}" dt="2019-09-15T04:54:52.495" v="1095" actId="1076"/>
          <ac:cxnSpMkLst>
            <pc:docMk/>
            <pc:sldMk cId="2395223783" sldId="258"/>
            <ac:cxnSpMk id="154" creationId="{D27C202E-E0DF-4C24-936D-D24D91EF6F16}"/>
          </ac:cxnSpMkLst>
        </pc:cxnChg>
        <pc:cxnChg chg="add mod">
          <ac:chgData name="Chris Schletter" userId="71940ab58337027c" providerId="LiveId" clId="{A191A053-E957-4B43-9118-DCF5A010236B}" dt="2019-09-15T04:54:37.622" v="1092" actId="1076"/>
          <ac:cxnSpMkLst>
            <pc:docMk/>
            <pc:sldMk cId="2395223783" sldId="258"/>
            <ac:cxnSpMk id="159" creationId="{28DADBDF-EA17-4121-B52B-0DDB6B0D7917}"/>
          </ac:cxnSpMkLst>
        </pc:cxnChg>
      </pc:sldChg>
      <pc:sldChg chg="addSp modSp add">
        <pc:chgData name="Chris Schletter" userId="71940ab58337027c" providerId="LiveId" clId="{A191A053-E957-4B43-9118-DCF5A010236B}" dt="2019-09-16T00:27:31.672" v="1321" actId="1076"/>
        <pc:sldMkLst>
          <pc:docMk/>
          <pc:sldMk cId="803129074" sldId="259"/>
        </pc:sldMkLst>
        <pc:spChg chg="add mod">
          <ac:chgData name="Chris Schletter" userId="71940ab58337027c" providerId="LiveId" clId="{A191A053-E957-4B43-9118-DCF5A010236B}" dt="2019-09-16T00:27:18.436" v="1315" actId="1076"/>
          <ac:spMkLst>
            <pc:docMk/>
            <pc:sldMk cId="803129074" sldId="259"/>
            <ac:spMk id="2" creationId="{3016958B-2925-41C3-9EBD-E26F1546CC63}"/>
          </ac:spMkLst>
        </pc:spChg>
        <pc:spChg chg="add mod">
          <ac:chgData name="Chris Schletter" userId="71940ab58337027c" providerId="LiveId" clId="{A191A053-E957-4B43-9118-DCF5A010236B}" dt="2019-09-16T00:27:13.438" v="1313" actId="1076"/>
          <ac:spMkLst>
            <pc:docMk/>
            <pc:sldMk cId="803129074" sldId="259"/>
            <ac:spMk id="3" creationId="{4767B227-DEAF-4C2A-BD4C-759C965808CE}"/>
          </ac:spMkLst>
        </pc:spChg>
        <pc:spChg chg="add mod">
          <ac:chgData name="Chris Schletter" userId="71940ab58337027c" providerId="LiveId" clId="{A191A053-E957-4B43-9118-DCF5A010236B}" dt="2019-09-16T00:27:23.403" v="1317" actId="1076"/>
          <ac:spMkLst>
            <pc:docMk/>
            <pc:sldMk cId="803129074" sldId="259"/>
            <ac:spMk id="4" creationId="{991549A3-51DB-4C3F-993C-9B6F84D46DE4}"/>
          </ac:spMkLst>
        </pc:spChg>
        <pc:spChg chg="add mod">
          <ac:chgData name="Chris Schletter" userId="71940ab58337027c" providerId="LiveId" clId="{A191A053-E957-4B43-9118-DCF5A010236B}" dt="2019-09-15T12:10:34.565" v="1171" actId="1076"/>
          <ac:spMkLst>
            <pc:docMk/>
            <pc:sldMk cId="803129074" sldId="259"/>
            <ac:spMk id="5" creationId="{358ACC62-5573-48CE-9C6A-D320047B11CF}"/>
          </ac:spMkLst>
        </pc:spChg>
        <pc:spChg chg="add mod">
          <ac:chgData name="Chris Schletter" userId="71940ab58337027c" providerId="LiveId" clId="{A191A053-E957-4B43-9118-DCF5A010236B}" dt="2019-09-16T00:27:15.746" v="1314" actId="1076"/>
          <ac:spMkLst>
            <pc:docMk/>
            <pc:sldMk cId="803129074" sldId="259"/>
            <ac:spMk id="6" creationId="{D2FDB3C4-0340-43BD-9BD1-01B4C6AD2556}"/>
          </ac:spMkLst>
        </pc:spChg>
        <pc:spChg chg="add mod">
          <ac:chgData name="Chris Schletter" userId="71940ab58337027c" providerId="LiveId" clId="{A191A053-E957-4B43-9118-DCF5A010236B}" dt="2019-09-16T00:27:26.709" v="1319"/>
          <ac:spMkLst>
            <pc:docMk/>
            <pc:sldMk cId="803129074" sldId="259"/>
            <ac:spMk id="7" creationId="{012B5E99-903D-4075-9B62-5095A2BBFDC7}"/>
          </ac:spMkLst>
        </pc:spChg>
        <pc:spChg chg="add mod">
          <ac:chgData name="Chris Schletter" userId="71940ab58337027c" providerId="LiveId" clId="{A191A053-E957-4B43-9118-DCF5A010236B}" dt="2019-09-16T00:27:31.672" v="1321" actId="1076"/>
          <ac:spMkLst>
            <pc:docMk/>
            <pc:sldMk cId="803129074" sldId="259"/>
            <ac:spMk id="8" creationId="{DF4E9933-911D-45D2-BA67-ABE10250298C}"/>
          </ac:spMkLst>
        </pc:spChg>
      </pc:sldChg>
      <pc:sldChg chg="addSp delSp modSp add">
        <pc:chgData name="Chris Schletter" userId="71940ab58337027c" providerId="LiveId" clId="{A191A053-E957-4B43-9118-DCF5A010236B}" dt="2019-09-16T02:11:57.629" v="1373" actId="14100"/>
        <pc:sldMkLst>
          <pc:docMk/>
          <pc:sldMk cId="2105368719" sldId="260"/>
        </pc:sldMkLst>
        <pc:spChg chg="del mod">
          <ac:chgData name="Chris Schletter" userId="71940ab58337027c" providerId="LiveId" clId="{A191A053-E957-4B43-9118-DCF5A010236B}" dt="2019-09-15T16:07:23.031" v="1178" actId="478"/>
          <ac:spMkLst>
            <pc:docMk/>
            <pc:sldMk cId="2105368719" sldId="260"/>
            <ac:spMk id="7" creationId="{C2D062C7-876F-443D-9F12-8AE110CD958D}"/>
          </ac:spMkLst>
        </pc:spChg>
        <pc:spChg chg="mod">
          <ac:chgData name="Chris Schletter" userId="71940ab58337027c" providerId="LiveId" clId="{A191A053-E957-4B43-9118-DCF5A010236B}" dt="2019-09-16T02:11:57.629" v="1373" actId="14100"/>
          <ac:spMkLst>
            <pc:docMk/>
            <pc:sldMk cId="2105368719" sldId="260"/>
            <ac:spMk id="10" creationId="{BADD7A8F-E70E-41EC-8725-208A99F3D72E}"/>
          </ac:spMkLst>
        </pc:spChg>
        <pc:spChg chg="mod">
          <ac:chgData name="Chris Schletter" userId="71940ab58337027c" providerId="LiveId" clId="{A191A053-E957-4B43-9118-DCF5A010236B}" dt="2019-09-15T16:07:44.193" v="1195" actId="20577"/>
          <ac:spMkLst>
            <pc:docMk/>
            <pc:sldMk cId="2105368719" sldId="260"/>
            <ac:spMk id="20" creationId="{7904F9BA-7152-48DF-BC05-779A7AD5B9F0}"/>
          </ac:spMkLst>
        </pc:spChg>
        <pc:spChg chg="mod">
          <ac:chgData name="Chris Schletter" userId="71940ab58337027c" providerId="LiveId" clId="{A191A053-E957-4B43-9118-DCF5A010236B}" dt="2019-09-15T16:08:48.079" v="1234" actId="14100"/>
          <ac:spMkLst>
            <pc:docMk/>
            <pc:sldMk cId="2105368719" sldId="260"/>
            <ac:spMk id="25" creationId="{7F2267CF-82DD-4252-A891-FF4F50C1A78B}"/>
          </ac:spMkLst>
        </pc:spChg>
        <pc:spChg chg="add mod ord">
          <ac:chgData name="Chris Schletter" userId="71940ab58337027c" providerId="LiveId" clId="{A191A053-E957-4B43-9118-DCF5A010236B}" dt="2019-09-15T16:10:28.772" v="1277" actId="14100"/>
          <ac:spMkLst>
            <pc:docMk/>
            <pc:sldMk cId="2105368719" sldId="260"/>
            <ac:spMk id="26" creationId="{362E713B-30C8-4C2D-AB66-165B3BA321A8}"/>
          </ac:spMkLst>
        </pc:spChg>
        <pc:spChg chg="add ord">
          <ac:chgData name="Chris Schletter" userId="71940ab58337027c" providerId="LiveId" clId="{A191A053-E957-4B43-9118-DCF5A010236B}" dt="2019-09-15T16:07:26.151" v="1180" actId="167"/>
          <ac:spMkLst>
            <pc:docMk/>
            <pc:sldMk cId="2105368719" sldId="260"/>
            <ac:spMk id="27" creationId="{1A80D478-A284-4423-8581-2ADDF3836BFC}"/>
          </ac:spMkLst>
        </pc:spChg>
        <pc:spChg chg="add mod">
          <ac:chgData name="Chris Schletter" userId="71940ab58337027c" providerId="LiveId" clId="{A191A053-E957-4B43-9118-DCF5A010236B}" dt="2019-09-15T16:09:32.658" v="1265" actId="1036"/>
          <ac:spMkLst>
            <pc:docMk/>
            <pc:sldMk cId="2105368719" sldId="260"/>
            <ac:spMk id="29" creationId="{C5F7D1F1-F261-4602-A13F-10083B3E488D}"/>
          </ac:spMkLst>
        </pc:spChg>
        <pc:spChg chg="add mod">
          <ac:chgData name="Chris Schletter" userId="71940ab58337027c" providerId="LiveId" clId="{A191A053-E957-4B43-9118-DCF5A010236B}" dt="2019-09-15T16:09:32.658" v="1265" actId="1036"/>
          <ac:spMkLst>
            <pc:docMk/>
            <pc:sldMk cId="2105368719" sldId="260"/>
            <ac:spMk id="30" creationId="{3DEF9D95-B314-47E7-B736-738F39CB6AD1}"/>
          </ac:spMkLst>
        </pc:spChg>
        <pc:spChg chg="del">
          <ac:chgData name="Chris Schletter" userId="71940ab58337027c" providerId="LiveId" clId="{A191A053-E957-4B43-9118-DCF5A010236B}" dt="2019-09-15T16:08:36.968" v="1229" actId="478"/>
          <ac:spMkLst>
            <pc:docMk/>
            <pc:sldMk cId="2105368719" sldId="260"/>
            <ac:spMk id="31" creationId="{E1DF8A5B-A794-4C82-AA53-77934921588A}"/>
          </ac:spMkLst>
        </pc:spChg>
        <pc:spChg chg="add mod">
          <ac:chgData name="Chris Schletter" userId="71940ab58337027c" providerId="LiveId" clId="{A191A053-E957-4B43-9118-DCF5A010236B}" dt="2019-09-15T16:09:32.658" v="1265" actId="1036"/>
          <ac:spMkLst>
            <pc:docMk/>
            <pc:sldMk cId="2105368719" sldId="260"/>
            <ac:spMk id="32" creationId="{A108DC3A-03C1-4DCF-AE0F-7BE3D95DBA49}"/>
          </ac:spMkLst>
        </pc:spChg>
        <pc:spChg chg="add mod">
          <ac:chgData name="Chris Schletter" userId="71940ab58337027c" providerId="LiveId" clId="{A191A053-E957-4B43-9118-DCF5A010236B}" dt="2019-09-15T16:09:32.658" v="1265" actId="1036"/>
          <ac:spMkLst>
            <pc:docMk/>
            <pc:sldMk cId="2105368719" sldId="260"/>
            <ac:spMk id="33" creationId="{2A424520-B9D9-4843-B884-A6B3057E2367}"/>
          </ac:spMkLst>
        </pc:spChg>
        <pc:spChg chg="add mod">
          <ac:chgData name="Chris Schletter" userId="71940ab58337027c" providerId="LiveId" clId="{A191A053-E957-4B43-9118-DCF5A010236B}" dt="2019-09-15T16:09:32.658" v="1265" actId="1036"/>
          <ac:spMkLst>
            <pc:docMk/>
            <pc:sldMk cId="2105368719" sldId="260"/>
            <ac:spMk id="34" creationId="{D757D480-BA22-4904-B998-57FC01EE7E60}"/>
          </ac:spMkLst>
        </pc:spChg>
        <pc:spChg chg="add mod">
          <ac:chgData name="Chris Schletter" userId="71940ab58337027c" providerId="LiveId" clId="{A191A053-E957-4B43-9118-DCF5A010236B}" dt="2019-09-15T16:10:38.224" v="1279" actId="1076"/>
          <ac:spMkLst>
            <pc:docMk/>
            <pc:sldMk cId="2105368719" sldId="260"/>
            <ac:spMk id="35" creationId="{7900796F-8097-4FFF-86A1-5C9234523531}"/>
          </ac:spMkLst>
        </pc:spChg>
        <pc:spChg chg="add mod">
          <ac:chgData name="Chris Schletter" userId="71940ab58337027c" providerId="LiveId" clId="{A191A053-E957-4B43-9118-DCF5A010236B}" dt="2019-09-15T16:09:32.658" v="1265" actId="1036"/>
          <ac:spMkLst>
            <pc:docMk/>
            <pc:sldMk cId="2105368719" sldId="260"/>
            <ac:spMk id="36" creationId="{628D7421-E656-442A-8103-1FE690DCF695}"/>
          </ac:spMkLst>
        </pc:spChg>
        <pc:spChg chg="add mod">
          <ac:chgData name="Chris Schletter" userId="71940ab58337027c" providerId="LiveId" clId="{A191A053-E957-4B43-9118-DCF5A010236B}" dt="2019-09-15T16:09:32.658" v="1265" actId="1036"/>
          <ac:spMkLst>
            <pc:docMk/>
            <pc:sldMk cId="2105368719" sldId="260"/>
            <ac:spMk id="37" creationId="{340803A2-0B3D-45AF-B5A5-EFB11862A7BF}"/>
          </ac:spMkLst>
        </pc:spChg>
        <pc:spChg chg="add mod">
          <ac:chgData name="Chris Schletter" userId="71940ab58337027c" providerId="LiveId" clId="{A191A053-E957-4B43-9118-DCF5A010236B}" dt="2019-09-15T16:09:32.658" v="1265" actId="1036"/>
          <ac:spMkLst>
            <pc:docMk/>
            <pc:sldMk cId="2105368719" sldId="260"/>
            <ac:spMk id="38" creationId="{8590BFF6-80D2-4385-8B18-0900DA9E1B44}"/>
          </ac:spMkLst>
        </pc:spChg>
        <pc:spChg chg="add mod">
          <ac:chgData name="Chris Schletter" userId="71940ab58337027c" providerId="LiveId" clId="{A191A053-E957-4B43-9118-DCF5A010236B}" dt="2019-09-15T16:10:13.272" v="1276" actId="20577"/>
          <ac:spMkLst>
            <pc:docMk/>
            <pc:sldMk cId="2105368719" sldId="260"/>
            <ac:spMk id="39" creationId="{801FED4B-2DCF-4EE0-BBC3-643A78BBC337}"/>
          </ac:spMkLst>
        </pc:spChg>
        <pc:spChg chg="mod">
          <ac:chgData name="Chris Schletter" userId="71940ab58337027c" providerId="LiveId" clId="{A191A053-E957-4B43-9118-DCF5A010236B}" dt="2019-09-15T16:08:52.912" v="1236" actId="14100"/>
          <ac:spMkLst>
            <pc:docMk/>
            <pc:sldMk cId="2105368719" sldId="260"/>
            <ac:spMk id="45" creationId="{4514A7FE-7FC7-45CA-9F8E-D67BBD7DDF83}"/>
          </ac:spMkLst>
        </pc:spChg>
        <pc:spChg chg="mod">
          <ac:chgData name="Chris Schletter" userId="71940ab58337027c" providerId="LiveId" clId="{A191A053-E957-4B43-9118-DCF5A010236B}" dt="2019-09-15T16:08:50.512" v="1235" actId="14100"/>
          <ac:spMkLst>
            <pc:docMk/>
            <pc:sldMk cId="2105368719" sldId="260"/>
            <ac:spMk id="49" creationId="{CD4BD133-DDBF-4D64-ABA8-1EBDA5D10838}"/>
          </ac:spMkLst>
        </pc:spChg>
        <pc:spChg chg="mod">
          <ac:chgData name="Chris Schletter" userId="71940ab58337027c" providerId="LiveId" clId="{A191A053-E957-4B43-9118-DCF5A010236B}" dt="2019-09-15T16:08:44.648" v="1233" actId="1076"/>
          <ac:spMkLst>
            <pc:docMk/>
            <pc:sldMk cId="2105368719" sldId="260"/>
            <ac:spMk id="50" creationId="{13776A3F-7FD6-423A-9C77-366A03AAB497}"/>
          </ac:spMkLst>
        </pc:spChg>
        <pc:spChg chg="del">
          <ac:chgData name="Chris Schletter" userId="71940ab58337027c" providerId="LiveId" clId="{A191A053-E957-4B43-9118-DCF5A010236B}" dt="2019-09-15T16:08:38.538" v="1230" actId="478"/>
          <ac:spMkLst>
            <pc:docMk/>
            <pc:sldMk cId="2105368719" sldId="260"/>
            <ac:spMk id="51" creationId="{069FFDC1-4CA8-4479-9FC2-0456A31D347C}"/>
          </ac:spMkLst>
        </pc:spChg>
        <pc:spChg chg="add del">
          <ac:chgData name="Chris Schletter" userId="71940ab58337027c" providerId="LiveId" clId="{A191A053-E957-4B43-9118-DCF5A010236B}" dt="2019-09-15T16:09:41.868" v="1267" actId="478"/>
          <ac:spMkLst>
            <pc:docMk/>
            <pc:sldMk cId="2105368719" sldId="260"/>
            <ac:spMk id="56" creationId="{C5F0AA8A-5348-43BC-AEFE-EE7EABF7B389}"/>
          </ac:spMkLst>
        </pc:spChg>
        <pc:spChg chg="add mod">
          <ac:chgData name="Chris Schletter" userId="71940ab58337027c" providerId="LiveId" clId="{A191A053-E957-4B43-9118-DCF5A010236B}" dt="2019-09-15T16:10:31.578" v="1278" actId="1076"/>
          <ac:spMkLst>
            <pc:docMk/>
            <pc:sldMk cId="2105368719" sldId="260"/>
            <ac:spMk id="57" creationId="{6D2335F5-82B9-4F1C-916A-68E9B2B903C0}"/>
          </ac:spMkLst>
        </pc:spChg>
        <pc:spChg chg="mod">
          <ac:chgData name="Chris Schletter" userId="71940ab58337027c" providerId="LiveId" clId="{A191A053-E957-4B43-9118-DCF5A010236B}" dt="2019-09-15T16:07:33.893" v="1182" actId="14100"/>
          <ac:spMkLst>
            <pc:docMk/>
            <pc:sldMk cId="2105368719" sldId="260"/>
            <ac:spMk id="71" creationId="{D5283308-0587-4E78-BCB5-F93990DAE1B6}"/>
          </ac:spMkLst>
        </pc:spChg>
        <pc:spChg chg="add">
          <ac:chgData name="Chris Schletter" userId="71940ab58337027c" providerId="LiveId" clId="{A191A053-E957-4B43-9118-DCF5A010236B}" dt="2019-09-16T02:11:54.626" v="1372"/>
          <ac:spMkLst>
            <pc:docMk/>
            <pc:sldMk cId="2105368719" sldId="260"/>
            <ac:spMk id="75" creationId="{044564F2-59ED-498A-A9F8-87003C216FE5}"/>
          </ac:spMkLst>
        </pc:spChg>
        <pc:spChg chg="add">
          <ac:chgData name="Chris Schletter" userId="71940ab58337027c" providerId="LiveId" clId="{A191A053-E957-4B43-9118-DCF5A010236B}" dt="2019-09-16T02:11:54.626" v="1372"/>
          <ac:spMkLst>
            <pc:docMk/>
            <pc:sldMk cId="2105368719" sldId="260"/>
            <ac:spMk id="76" creationId="{0B9A7171-414C-4EB1-9016-3033482C0B07}"/>
          </ac:spMkLst>
        </pc:spChg>
        <pc:cxnChg chg="mod">
          <ac:chgData name="Chris Schletter" userId="71940ab58337027c" providerId="LiveId" clId="{A191A053-E957-4B43-9118-DCF5A010236B}" dt="2019-09-15T16:08:44.648" v="1233" actId="1076"/>
          <ac:cxnSpMkLst>
            <pc:docMk/>
            <pc:sldMk cId="2105368719" sldId="260"/>
            <ac:cxnSpMk id="28" creationId="{E8F5A7C4-3238-4340-A7C8-D22810782B44}"/>
          </ac:cxnSpMkLst>
        </pc:cxnChg>
        <pc:cxnChg chg="add mod">
          <ac:chgData name="Chris Schletter" userId="71940ab58337027c" providerId="LiveId" clId="{A191A053-E957-4B43-9118-DCF5A010236B}" dt="2019-09-15T16:09:32.658" v="1265" actId="1036"/>
          <ac:cxnSpMkLst>
            <pc:docMk/>
            <pc:sldMk cId="2105368719" sldId="260"/>
            <ac:cxnSpMk id="40" creationId="{9EFFD73C-CDFB-45EA-85FF-6136AC6DA984}"/>
          </ac:cxnSpMkLst>
        </pc:cxnChg>
        <pc:cxnChg chg="add mod">
          <ac:chgData name="Chris Schletter" userId="71940ab58337027c" providerId="LiveId" clId="{A191A053-E957-4B43-9118-DCF5A010236B}" dt="2019-09-15T16:10:49.032" v="1283" actId="14100"/>
          <ac:cxnSpMkLst>
            <pc:docMk/>
            <pc:sldMk cId="2105368719" sldId="260"/>
            <ac:cxnSpMk id="41" creationId="{AA8FE0E9-6CDB-49CF-BDC8-07CC4F7108D4}"/>
          </ac:cxnSpMkLst>
        </pc:cxnChg>
        <pc:cxnChg chg="add mod">
          <ac:chgData name="Chris Schletter" userId="71940ab58337027c" providerId="LiveId" clId="{A191A053-E957-4B43-9118-DCF5A010236B}" dt="2019-09-15T16:09:32.658" v="1265" actId="1036"/>
          <ac:cxnSpMkLst>
            <pc:docMk/>
            <pc:sldMk cId="2105368719" sldId="260"/>
            <ac:cxnSpMk id="42" creationId="{5EF62B61-B39C-4B8A-B6D8-201DE7208244}"/>
          </ac:cxnSpMkLst>
        </pc:cxnChg>
        <pc:cxnChg chg="add mod">
          <ac:chgData name="Chris Schletter" userId="71940ab58337027c" providerId="LiveId" clId="{A191A053-E957-4B43-9118-DCF5A010236B}" dt="2019-09-15T16:09:32.658" v="1265" actId="1036"/>
          <ac:cxnSpMkLst>
            <pc:docMk/>
            <pc:sldMk cId="2105368719" sldId="260"/>
            <ac:cxnSpMk id="43" creationId="{601503C3-E1F3-45D9-A6BC-CC93844BC0ED}"/>
          </ac:cxnSpMkLst>
        </pc:cxnChg>
        <pc:cxnChg chg="add mod">
          <ac:chgData name="Chris Schletter" userId="71940ab58337027c" providerId="LiveId" clId="{A191A053-E957-4B43-9118-DCF5A010236B}" dt="2019-09-15T16:09:32.658" v="1265" actId="1036"/>
          <ac:cxnSpMkLst>
            <pc:docMk/>
            <pc:sldMk cId="2105368719" sldId="260"/>
            <ac:cxnSpMk id="46" creationId="{012566B0-C2E1-4106-A7F4-145CB1062DF2}"/>
          </ac:cxnSpMkLst>
        </pc:cxnChg>
        <pc:cxnChg chg="del mod">
          <ac:chgData name="Chris Schletter" userId="71940ab58337027c" providerId="LiveId" clId="{A191A053-E957-4B43-9118-DCF5A010236B}" dt="2019-09-15T16:08:39.993" v="1232" actId="478"/>
          <ac:cxnSpMkLst>
            <pc:docMk/>
            <pc:sldMk cId="2105368719" sldId="260"/>
            <ac:cxnSpMk id="52" creationId="{F6860030-5341-4B6B-BDFF-60CAF5973580}"/>
          </ac:cxnSpMkLst>
        </pc:cxnChg>
        <pc:cxnChg chg="add mod">
          <ac:chgData name="Chris Schletter" userId="71940ab58337027c" providerId="LiveId" clId="{A191A053-E957-4B43-9118-DCF5A010236B}" dt="2019-09-15T22:48:07.685" v="1312" actId="14100"/>
          <ac:cxnSpMkLst>
            <pc:docMk/>
            <pc:sldMk cId="2105368719" sldId="260"/>
            <ac:cxnSpMk id="53" creationId="{71C62532-D34B-4348-A241-A820E111693E}"/>
          </ac:cxnSpMkLst>
        </pc:cxnChg>
        <pc:cxnChg chg="del mod">
          <ac:chgData name="Chris Schletter" userId="71940ab58337027c" providerId="LiveId" clId="{A191A053-E957-4B43-9118-DCF5A010236B}" dt="2019-09-15T16:08:39.142" v="1231" actId="478"/>
          <ac:cxnSpMkLst>
            <pc:docMk/>
            <pc:sldMk cId="2105368719" sldId="260"/>
            <ac:cxnSpMk id="54" creationId="{DA4CC6C9-5BA4-4128-A8B6-AFA5B8DC0F57}"/>
          </ac:cxnSpMkLst>
        </pc:cxnChg>
        <pc:cxnChg chg="mod">
          <ac:chgData name="Chris Schletter" userId="71940ab58337027c" providerId="LiveId" clId="{A191A053-E957-4B43-9118-DCF5A010236B}" dt="2019-09-15T16:08:52.912" v="1236" actId="14100"/>
          <ac:cxnSpMkLst>
            <pc:docMk/>
            <pc:sldMk cId="2105368719" sldId="260"/>
            <ac:cxnSpMk id="59" creationId="{F859CEEF-081B-4C74-B2DE-9979440D4117}"/>
          </ac:cxnSpMkLst>
        </pc:cxnChg>
        <pc:cxnChg chg="add mod">
          <ac:chgData name="Chris Schletter" userId="71940ab58337027c" providerId="LiveId" clId="{A191A053-E957-4B43-9118-DCF5A010236B}" dt="2019-09-15T16:10:44.687" v="1282" actId="14100"/>
          <ac:cxnSpMkLst>
            <pc:docMk/>
            <pc:sldMk cId="2105368719" sldId="260"/>
            <ac:cxnSpMk id="60" creationId="{7428F2B7-0E22-46FB-83B8-4D6A9BE38A17}"/>
          </ac:cxnSpMkLst>
        </pc:cxnChg>
        <pc:cxnChg chg="mod">
          <ac:chgData name="Chris Schletter" userId="71940ab58337027c" providerId="LiveId" clId="{A191A053-E957-4B43-9118-DCF5A010236B}" dt="2019-09-15T16:08:48.079" v="1234" actId="14100"/>
          <ac:cxnSpMkLst>
            <pc:docMk/>
            <pc:sldMk cId="2105368719" sldId="260"/>
            <ac:cxnSpMk id="62" creationId="{0D3C0C4C-69FB-4848-8F38-4393075DB69D}"/>
          </ac:cxnSpMkLst>
        </pc:cxnChg>
        <pc:cxnChg chg="add">
          <ac:chgData name="Chris Schletter" userId="71940ab58337027c" providerId="LiveId" clId="{A191A053-E957-4B43-9118-DCF5A010236B}" dt="2019-09-16T02:11:54.626" v="1372"/>
          <ac:cxnSpMkLst>
            <pc:docMk/>
            <pc:sldMk cId="2105368719" sldId="260"/>
            <ac:cxnSpMk id="77" creationId="{AA23A2CE-2515-40AF-A87B-B4E8BD6E9723}"/>
          </ac:cxnSpMkLst>
        </pc:cxnChg>
        <pc:cxnChg chg="add">
          <ac:chgData name="Chris Schletter" userId="71940ab58337027c" providerId="LiveId" clId="{A191A053-E957-4B43-9118-DCF5A010236B}" dt="2019-09-16T02:11:54.626" v="1372"/>
          <ac:cxnSpMkLst>
            <pc:docMk/>
            <pc:sldMk cId="2105368719" sldId="260"/>
            <ac:cxnSpMk id="78" creationId="{F93FA197-8958-4B07-B252-003E2CEF252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C265-8B3B-4750-92F0-737FD0A80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4B027-4B12-48BA-9238-E6940FB32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F969-F92B-4274-BE72-875BE7D7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121-481E-4F60-8CC3-CC114F8B0C8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A7A2C-F5E3-489C-BCA0-19ECB621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8B07-A2F4-4B36-9E40-E0DF5FAE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6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69FB-59D5-4F50-91A4-001DD54E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248A3-B110-4487-9376-C72C96A4D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DE6E2-9497-4A64-BDB2-184570E0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121-481E-4F60-8CC3-CC114F8B0C8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0951-CFFA-4EFB-956B-8608AEF9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FE56C-908C-4BEF-AADB-76E456D3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4CCD5-867C-49AB-BF92-ED0C507E8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630C5-5C0D-4F47-8BBA-EF21B3CE3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81217-6795-4C22-B86D-EB6233B9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121-481E-4F60-8CC3-CC114F8B0C8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0B81-868C-4897-BF40-7338B45F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3CA8-91CA-40C3-9CEC-8229BBAF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9D2B-3250-428D-9069-DD75DCC3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4D82F-F974-4C61-97DB-1DBB175B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D1CAC-3E25-488A-80C0-410221F5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121-481E-4F60-8CC3-CC114F8B0C8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496C7-68D8-4CDF-A53F-B03FD2EC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813EE-1C33-4657-A9BE-6CB5AA4C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7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D6C1-1DF5-4127-B376-4C07CF75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E3223-02DC-4338-9E71-9F1883E4C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94C9-D7DA-42CD-A410-44C92D6B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121-481E-4F60-8CC3-CC114F8B0C8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F4B37-1709-472D-B5D9-EA0BED63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D1F4E-7B12-4761-8B71-ACA887B7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0AAC-A3EC-45B2-A88B-74ECBFC9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088C1-3613-4760-907D-93A91ADE9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E55B5-D4CE-4CB1-99AE-C38D574C3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E0B3F-4021-4DEF-966D-66A40FD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121-481E-4F60-8CC3-CC114F8B0C8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E5517-B3A5-4A20-A38A-8C9AF579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43AEE-F5E2-470B-99C1-034C99D5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3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55D0-B358-453A-89D7-0F036C6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0D079-B279-4DD6-BD7F-3F4BC6C74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299E2-4471-439C-885B-CB19EDAEC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89482-DAF6-4FBF-A3FE-E35BE66C5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03818-CA24-4B3B-B6E5-00C36ECBF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2345F-460D-4E22-B943-4933965F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121-481E-4F60-8CC3-CC114F8B0C8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87F75-7B52-4709-91B5-ADAA74BC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9AD2D-DAFC-4366-BBAD-6DF2DE7C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EE5E-DA55-47B6-9C0D-F54F8B58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E5852-5789-40D1-8C0C-6838B8CA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121-481E-4F60-8CC3-CC114F8B0C8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1275A-FF36-4294-B34B-34126601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01872-0713-4752-BC0C-01CBE125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5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F6B7A-D9BE-4730-81D7-F6694F89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121-481E-4F60-8CC3-CC114F8B0C8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ADCF2-33BF-4AB5-AEDB-39DA02D1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26F92-0922-4BD4-87AB-5A7C81E7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0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FB0C-C1A4-4C63-9C1B-C41AC3AA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3459-850A-4B4A-9D65-1185917D4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7A457-FECC-4B5C-8E94-6C7F7FED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098F3-C938-4BD2-BAF5-CC4C1FD8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121-481E-4F60-8CC3-CC114F8B0C8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9FA2-19E0-45A6-8A33-291459E8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86E7-7092-42EA-849C-FC15FB00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0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95CB-46F0-4B12-AD4C-C7FFDBE9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08F1F-2F52-4DA0-82B0-A94026CEC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F8129-3EC2-4CA0-AA06-0F497E681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578E-D0CF-4276-8B30-8AEC91BA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2121-481E-4F60-8CC3-CC114F8B0C8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DAD3-733A-493C-9758-D9B1CE3B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46B22-4743-4999-81C6-F5E95064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45B9B-855A-487A-88B7-51F0E32F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90913-CD24-48B3-B841-CC7A9912B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FD81C-AD3F-4F09-9E38-1AC4E01CF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E2121-481E-4F60-8CC3-CC114F8B0C8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C76AF-99CB-4C80-96F0-39BA3E310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E8F13-6128-4EF5-8779-4D46CE490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F1761-7FA0-4BE0-BFC5-B3336388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1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aproject.org/kafka-docker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ic.rainfocus.com/oracle/oraclecode18/sess/1515078353150001APG6/PF/Rethinking%20Stream%20Processing%20with%20KStreams%20and%20KSQL%20-%20OracleCode%20NYC%20-%2003-08-2018_1521054216095001D1Pu.pdf" TargetMode="External"/><Relationship Id="rId3" Type="http://schemas.openxmlformats.org/officeDocument/2006/relationships/hyperlink" Target="https://www.confluent.io/blog/apache-kafka-spring-boot-application" TargetMode="External"/><Relationship Id="rId7" Type="http://schemas.openxmlformats.org/officeDocument/2006/relationships/hyperlink" Target="https://stackoverflow.com/questions/42666756/handling-bad-messages-using-kafkas-streams-api" TargetMode="External"/><Relationship Id="rId12" Type="http://schemas.openxmlformats.org/officeDocument/2006/relationships/hyperlink" Target="https://docs.confluent.io/current/streams/index.html" TargetMode="External"/><Relationship Id="rId2" Type="http://schemas.openxmlformats.org/officeDocument/2006/relationships/hyperlink" Target="https://blog.newrelic.com/engineering/effective-strategies-kafka-topic-partitionin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edium.com/@andy.bryant/kafka-streams-work-allocation-4f31c24753cc" TargetMode="External"/><Relationship Id="rId11" Type="http://schemas.openxmlformats.org/officeDocument/2006/relationships/hyperlink" Target="https://stackoverflow.com/questions/51860481/is-there-a-way-to-send-data-to-a-kafka-topic-directly-from-within-processor" TargetMode="External"/><Relationship Id="rId5" Type="http://schemas.openxmlformats.org/officeDocument/2006/relationships/hyperlink" Target="https://docs.confluent.io/current/streams/quickstart.html" TargetMode="External"/><Relationship Id="rId10" Type="http://schemas.openxmlformats.org/officeDocument/2006/relationships/hyperlink" Target="https://www.confluent.io/blog/put-several-event-types-kafka-topic/" TargetMode="External"/><Relationship Id="rId4" Type="http://schemas.openxmlformats.org/officeDocument/2006/relationships/hyperlink" Target="https://medium.com/@stephane.maarek/the-kafka-api-battle-producer-vs-consumer-vs-kafka-connect-vs-kafka-streams-vs-ksql-ef584274c1e" TargetMode="External"/><Relationship Id="rId9" Type="http://schemas.openxmlformats.org/officeDocument/2006/relationships/hyperlink" Target="https://supergloo.com/kafka-streams/kafka-streams-joins-exampl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D062C7-876F-443D-9F12-8AE110CD958D}"/>
              </a:ext>
            </a:extLst>
          </p:cNvPr>
          <p:cNvSpPr/>
          <p:nvPr/>
        </p:nvSpPr>
        <p:spPr>
          <a:xfrm>
            <a:off x="3147270" y="872455"/>
            <a:ext cx="4626093" cy="236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7CBF26-CE2B-4E89-BAE0-4FACF4B98F4C}"/>
              </a:ext>
            </a:extLst>
          </p:cNvPr>
          <p:cNvCxnSpPr>
            <a:cxnSpLocks/>
            <a:stCxn id="41" idx="3"/>
            <a:endCxn id="20" idx="2"/>
          </p:cNvCxnSpPr>
          <p:nvPr/>
        </p:nvCxnSpPr>
        <p:spPr>
          <a:xfrm flipV="1">
            <a:off x="2690070" y="2016668"/>
            <a:ext cx="2093234" cy="16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7904F9BA-7152-48DF-BC05-779A7AD5B9F0}"/>
              </a:ext>
            </a:extLst>
          </p:cNvPr>
          <p:cNvSpPr/>
          <p:nvPr/>
        </p:nvSpPr>
        <p:spPr>
          <a:xfrm>
            <a:off x="4604898" y="1295214"/>
            <a:ext cx="1784058" cy="1442908"/>
          </a:xfrm>
          <a:prstGeom prst="flowChartInputOutp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Topic A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DE3E50A-15D8-483E-B210-5C40EEB2963D}"/>
              </a:ext>
            </a:extLst>
          </p:cNvPr>
          <p:cNvSpPr/>
          <p:nvPr/>
        </p:nvSpPr>
        <p:spPr>
          <a:xfrm>
            <a:off x="5039727" y="1550952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0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125EFD8-9725-44E0-B4B2-D66C8E3AF251}"/>
              </a:ext>
            </a:extLst>
          </p:cNvPr>
          <p:cNvSpPr/>
          <p:nvPr/>
        </p:nvSpPr>
        <p:spPr>
          <a:xfrm>
            <a:off x="5039727" y="1932525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1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B66C4D8-A938-4608-86EF-274FF1F0CA91}"/>
              </a:ext>
            </a:extLst>
          </p:cNvPr>
          <p:cNvSpPr/>
          <p:nvPr/>
        </p:nvSpPr>
        <p:spPr>
          <a:xfrm>
            <a:off x="5039727" y="2314098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2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F2267CF-82DD-4252-A891-FF4F50C1A78B}"/>
              </a:ext>
            </a:extLst>
          </p:cNvPr>
          <p:cNvSpPr/>
          <p:nvPr/>
        </p:nvSpPr>
        <p:spPr>
          <a:xfrm>
            <a:off x="8306948" y="1115106"/>
            <a:ext cx="1221712" cy="16694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E1DF8A5B-A794-4C82-AA53-77934921588A}"/>
              </a:ext>
            </a:extLst>
          </p:cNvPr>
          <p:cNvSpPr/>
          <p:nvPr/>
        </p:nvSpPr>
        <p:spPr>
          <a:xfrm>
            <a:off x="10939135" y="2738122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514A7FE-7FC7-45CA-9F8E-D67BBD7DDF83}"/>
              </a:ext>
            </a:extLst>
          </p:cNvPr>
          <p:cNvSpPr/>
          <p:nvPr/>
        </p:nvSpPr>
        <p:spPr>
          <a:xfrm>
            <a:off x="8474168" y="1433545"/>
            <a:ext cx="1221712" cy="16694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D4BD133-DDBF-4D64-ABA8-1EBDA5D10838}"/>
              </a:ext>
            </a:extLst>
          </p:cNvPr>
          <p:cNvSpPr/>
          <p:nvPr/>
        </p:nvSpPr>
        <p:spPr>
          <a:xfrm>
            <a:off x="8660635" y="1802876"/>
            <a:ext cx="1221712" cy="16694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13776A3F-7FD6-423A-9C77-366A03AAB497}"/>
              </a:ext>
            </a:extLst>
          </p:cNvPr>
          <p:cNvSpPr/>
          <p:nvPr/>
        </p:nvSpPr>
        <p:spPr>
          <a:xfrm>
            <a:off x="8827855" y="2222074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Group 1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069FFDC1-4CA8-4479-9FC2-0456A31D347C}"/>
              </a:ext>
            </a:extLst>
          </p:cNvPr>
          <p:cNvSpPr/>
          <p:nvPr/>
        </p:nvSpPr>
        <p:spPr>
          <a:xfrm>
            <a:off x="8827855" y="2847179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Publish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860030-5341-4B6B-BDFF-60CAF5973580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9285055" y="2637579"/>
            <a:ext cx="0" cy="2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F5A7C4-3238-4340-A7C8-D22810782B44}"/>
              </a:ext>
            </a:extLst>
          </p:cNvPr>
          <p:cNvCxnSpPr>
            <a:cxnSpLocks/>
            <a:stCxn id="20" idx="5"/>
            <a:endCxn id="50" idx="1"/>
          </p:cNvCxnSpPr>
          <p:nvPr/>
        </p:nvCxnSpPr>
        <p:spPr>
          <a:xfrm>
            <a:off x="6210550" y="2016668"/>
            <a:ext cx="2617305" cy="40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4CC6C9-5BA4-4128-A8B6-AFA5B8DC0F57}"/>
              </a:ext>
            </a:extLst>
          </p:cNvPr>
          <p:cNvCxnSpPr>
            <a:cxnSpLocks/>
            <a:stCxn id="51" idx="3"/>
            <a:endCxn id="31" idx="2"/>
          </p:cNvCxnSpPr>
          <p:nvPr/>
        </p:nvCxnSpPr>
        <p:spPr>
          <a:xfrm>
            <a:off x="9742255" y="3044446"/>
            <a:ext cx="1196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59CEEF-081B-4C74-B2DE-9979440D4117}"/>
              </a:ext>
            </a:extLst>
          </p:cNvPr>
          <p:cNvCxnSpPr>
            <a:cxnSpLocks/>
            <a:stCxn id="20" idx="5"/>
            <a:endCxn id="45" idx="1"/>
          </p:cNvCxnSpPr>
          <p:nvPr/>
        </p:nvCxnSpPr>
        <p:spPr>
          <a:xfrm>
            <a:off x="6210550" y="2016668"/>
            <a:ext cx="2263618" cy="25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D3C0C4C-69FB-4848-8F38-4393075DB69D}"/>
              </a:ext>
            </a:extLst>
          </p:cNvPr>
          <p:cNvCxnSpPr>
            <a:cxnSpLocks/>
            <a:stCxn id="20" idx="5"/>
            <a:endCxn id="25" idx="1"/>
          </p:cNvCxnSpPr>
          <p:nvPr/>
        </p:nvCxnSpPr>
        <p:spPr>
          <a:xfrm flipV="1">
            <a:off x="6210550" y="1949811"/>
            <a:ext cx="2096398" cy="66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35335F5-64E2-42BC-B3B1-0A7D2E8D30C6}"/>
              </a:ext>
            </a:extLst>
          </p:cNvPr>
          <p:cNvSpPr/>
          <p:nvPr/>
        </p:nvSpPr>
        <p:spPr>
          <a:xfrm>
            <a:off x="1468358" y="968172"/>
            <a:ext cx="1221712" cy="21293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42" name="Flowchart: Preparation 41">
            <a:extLst>
              <a:ext uri="{FF2B5EF4-FFF2-40B4-BE49-F238E27FC236}">
                <a16:creationId xmlns:a16="http://schemas.microsoft.com/office/drawing/2014/main" id="{FBC7E5D4-BB5E-4023-AD62-21E8B6BBBD1E}"/>
              </a:ext>
            </a:extLst>
          </p:cNvPr>
          <p:cNvSpPr/>
          <p:nvPr/>
        </p:nvSpPr>
        <p:spPr>
          <a:xfrm>
            <a:off x="205257" y="1387370"/>
            <a:ext cx="1006678" cy="394534"/>
          </a:xfrm>
          <a:prstGeom prst="flowChartPrepa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Batch File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42D360F2-908A-48F4-BCC3-3F02D94A0E27}"/>
              </a:ext>
            </a:extLst>
          </p:cNvPr>
          <p:cNvSpPr/>
          <p:nvPr/>
        </p:nvSpPr>
        <p:spPr>
          <a:xfrm>
            <a:off x="1635578" y="1387370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13504E44-695C-437D-90BC-2587A0DFBA7D}"/>
              </a:ext>
            </a:extLst>
          </p:cNvPr>
          <p:cNvSpPr/>
          <p:nvPr/>
        </p:nvSpPr>
        <p:spPr>
          <a:xfrm>
            <a:off x="1635578" y="1949810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76878F-C57C-4FA4-9A8F-AEDCC07FBCD3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1211935" y="1584637"/>
            <a:ext cx="423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2C8B53-D0BE-48CA-B16C-DF1D6736A0FA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2092778" y="1781904"/>
            <a:ext cx="0" cy="167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eparation 47">
            <a:extLst>
              <a:ext uri="{FF2B5EF4-FFF2-40B4-BE49-F238E27FC236}">
                <a16:creationId xmlns:a16="http://schemas.microsoft.com/office/drawing/2014/main" id="{89570756-7689-4499-890B-B14DA94BB9BB}"/>
              </a:ext>
            </a:extLst>
          </p:cNvPr>
          <p:cNvSpPr/>
          <p:nvPr/>
        </p:nvSpPr>
        <p:spPr>
          <a:xfrm>
            <a:off x="252983" y="2515436"/>
            <a:ext cx="1006678" cy="394534"/>
          </a:xfrm>
          <a:prstGeom prst="flowChartPrepa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r>
              <a:rPr lang="en-US" sz="1200" baseline="30000" dirty="0"/>
              <a:t>rd</a:t>
            </a:r>
            <a:r>
              <a:rPr lang="en-US" sz="1200" dirty="0"/>
              <a:t> party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FA136DED-D634-4A8D-A31E-10263F434B4C}"/>
              </a:ext>
            </a:extLst>
          </p:cNvPr>
          <p:cNvSpPr/>
          <p:nvPr/>
        </p:nvSpPr>
        <p:spPr>
          <a:xfrm>
            <a:off x="1622014" y="2515436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8AED9C-D089-4219-A698-39F91FBCB986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2079214" y="2344344"/>
            <a:ext cx="13564" cy="17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D1FC990-B66A-4122-AA69-665C9DC79396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259661" y="2712703"/>
            <a:ext cx="3623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llout: Bent Line with No Border 57">
            <a:extLst>
              <a:ext uri="{FF2B5EF4-FFF2-40B4-BE49-F238E27FC236}">
                <a16:creationId xmlns:a16="http://schemas.microsoft.com/office/drawing/2014/main" id="{89DAC113-F1EA-4451-A339-A6D2538A56BF}"/>
              </a:ext>
            </a:extLst>
          </p:cNvPr>
          <p:cNvSpPr/>
          <p:nvPr/>
        </p:nvSpPr>
        <p:spPr>
          <a:xfrm>
            <a:off x="2549978" y="176618"/>
            <a:ext cx="914400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563"/>
              <a:gd name="adj6" fmla="val -448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/>
              <a:t>Could be </a:t>
            </a:r>
            <a:r>
              <a:rPr lang="en-US" sz="1000" dirty="0" err="1"/>
              <a:t>AbI</a:t>
            </a:r>
            <a:r>
              <a:rPr lang="en-US" sz="1000" dirty="0"/>
              <a:t>, Spark, </a:t>
            </a:r>
            <a:r>
              <a:rPr lang="en-US" sz="1000" dirty="0" err="1"/>
              <a:t>etc</a:t>
            </a:r>
            <a:endParaRPr 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BBACAB-96F1-4E74-86B3-2E08A18FCE70}"/>
              </a:ext>
            </a:extLst>
          </p:cNvPr>
          <p:cNvSpPr txBox="1"/>
          <p:nvPr/>
        </p:nvSpPr>
        <p:spPr>
          <a:xfrm>
            <a:off x="5218945" y="890098"/>
            <a:ext cx="523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Kafka</a:t>
            </a:r>
          </a:p>
        </p:txBody>
      </p:sp>
      <p:sp>
        <p:nvSpPr>
          <p:cNvPr id="74" name="Callout: Bent Line with No Border 73">
            <a:extLst>
              <a:ext uri="{FF2B5EF4-FFF2-40B4-BE49-F238E27FC236}">
                <a16:creationId xmlns:a16="http://schemas.microsoft.com/office/drawing/2014/main" id="{F325DE24-AF6C-45A3-9F6D-F0BC4F9DBCF9}"/>
              </a:ext>
            </a:extLst>
          </p:cNvPr>
          <p:cNvSpPr/>
          <p:nvPr/>
        </p:nvSpPr>
        <p:spPr>
          <a:xfrm>
            <a:off x="6344349" y="3572827"/>
            <a:ext cx="1962599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5343"/>
              <a:gd name="adj6" fmla="val -540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/>
              <a:t>Kafka sends message with the same key to a single partition.</a:t>
            </a:r>
          </a:p>
          <a:p>
            <a:r>
              <a:rPr lang="en-US" sz="1000" dirty="0"/>
              <a:t>Messages based on a key will always go into the same partition, which is handled by a single consumer.</a:t>
            </a:r>
          </a:p>
          <a:p>
            <a:endParaRPr lang="en-US" sz="1000" dirty="0"/>
          </a:p>
        </p:txBody>
      </p:sp>
      <p:sp>
        <p:nvSpPr>
          <p:cNvPr id="75" name="Callout: Bent Line with No Border 74">
            <a:extLst>
              <a:ext uri="{FF2B5EF4-FFF2-40B4-BE49-F238E27FC236}">
                <a16:creationId xmlns:a16="http://schemas.microsoft.com/office/drawing/2014/main" id="{C50B860C-A29A-4058-B688-B9A2EEC96FA5}"/>
              </a:ext>
            </a:extLst>
          </p:cNvPr>
          <p:cNvSpPr/>
          <p:nvPr/>
        </p:nvSpPr>
        <p:spPr>
          <a:xfrm>
            <a:off x="10069140" y="297811"/>
            <a:ext cx="1472827" cy="1633495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3980"/>
              <a:gd name="adj6" fmla="val -193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/>
              <a:t>Multiple consumers share the same group id - this allows multiple instances to act as one and one message per group.</a:t>
            </a:r>
          </a:p>
        </p:txBody>
      </p:sp>
    </p:spTree>
    <p:extLst>
      <p:ext uri="{BB962C8B-B14F-4D97-AF65-F5344CB8AC3E}">
        <p14:creationId xmlns:p14="http://schemas.microsoft.com/office/powerpoint/2010/main" val="31989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2E713B-30C8-4C2D-AB66-165B3BA321A8}"/>
              </a:ext>
            </a:extLst>
          </p:cNvPr>
          <p:cNvSpPr/>
          <p:nvPr/>
        </p:nvSpPr>
        <p:spPr>
          <a:xfrm>
            <a:off x="3147270" y="872454"/>
            <a:ext cx="4626093" cy="43517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80D478-A284-4423-8581-2ADDF3836BFC}"/>
              </a:ext>
            </a:extLst>
          </p:cNvPr>
          <p:cNvSpPr txBox="1"/>
          <p:nvPr/>
        </p:nvSpPr>
        <p:spPr>
          <a:xfrm>
            <a:off x="5218945" y="890098"/>
            <a:ext cx="523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Kafka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DD7A8F-E70E-41EC-8725-208A99F3D72E}"/>
              </a:ext>
            </a:extLst>
          </p:cNvPr>
          <p:cNvSpPr/>
          <p:nvPr/>
        </p:nvSpPr>
        <p:spPr>
          <a:xfrm>
            <a:off x="1468358" y="968172"/>
            <a:ext cx="1221712" cy="21293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18194B58-EEBE-4F83-AC0C-1B62D2E42B1F}"/>
              </a:ext>
            </a:extLst>
          </p:cNvPr>
          <p:cNvSpPr/>
          <p:nvPr/>
        </p:nvSpPr>
        <p:spPr>
          <a:xfrm>
            <a:off x="205257" y="1387370"/>
            <a:ext cx="1006678" cy="394534"/>
          </a:xfrm>
          <a:prstGeom prst="flowChartPrepa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Batch File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5C271A6-2551-4DB4-93F4-7C3EE77CA2D6}"/>
              </a:ext>
            </a:extLst>
          </p:cNvPr>
          <p:cNvSpPr/>
          <p:nvPr/>
        </p:nvSpPr>
        <p:spPr>
          <a:xfrm>
            <a:off x="1635578" y="1387370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2C33214-F3E7-4F42-AF9A-C5D2AA6832B2}"/>
              </a:ext>
            </a:extLst>
          </p:cNvPr>
          <p:cNvSpPr/>
          <p:nvPr/>
        </p:nvSpPr>
        <p:spPr>
          <a:xfrm>
            <a:off x="1635578" y="1949810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4E5C6C-EDDE-4C81-9840-0D61E31A752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1211935" y="1584637"/>
            <a:ext cx="423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1B1B5-CC14-4CAC-B100-4CC60A5C68D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092778" y="1781904"/>
            <a:ext cx="0" cy="167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7CBF26-CE2B-4E89-BAE0-4FACF4B98F4C}"/>
              </a:ext>
            </a:extLst>
          </p:cNvPr>
          <p:cNvCxnSpPr>
            <a:cxnSpLocks/>
            <a:stCxn id="11" idx="3"/>
            <a:endCxn id="20" idx="2"/>
          </p:cNvCxnSpPr>
          <p:nvPr/>
        </p:nvCxnSpPr>
        <p:spPr>
          <a:xfrm flipV="1">
            <a:off x="2549978" y="2146288"/>
            <a:ext cx="2199770" cy="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7904F9BA-7152-48DF-BC05-779A7AD5B9F0}"/>
              </a:ext>
            </a:extLst>
          </p:cNvPr>
          <p:cNvSpPr/>
          <p:nvPr/>
        </p:nvSpPr>
        <p:spPr>
          <a:xfrm>
            <a:off x="4571342" y="1424834"/>
            <a:ext cx="1784058" cy="1442908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Topic Input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DE3E50A-15D8-483E-B210-5C40EEB2963D}"/>
              </a:ext>
            </a:extLst>
          </p:cNvPr>
          <p:cNvSpPr/>
          <p:nvPr/>
        </p:nvSpPr>
        <p:spPr>
          <a:xfrm>
            <a:off x="5006171" y="1680572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0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125EFD8-9725-44E0-B4B2-D66C8E3AF251}"/>
              </a:ext>
            </a:extLst>
          </p:cNvPr>
          <p:cNvSpPr/>
          <p:nvPr/>
        </p:nvSpPr>
        <p:spPr>
          <a:xfrm>
            <a:off x="5006171" y="2062145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1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B66C4D8-A938-4608-86EF-274FF1F0CA91}"/>
              </a:ext>
            </a:extLst>
          </p:cNvPr>
          <p:cNvSpPr/>
          <p:nvPr/>
        </p:nvSpPr>
        <p:spPr>
          <a:xfrm>
            <a:off x="5006171" y="2443718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2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F2267CF-82DD-4252-A891-FF4F50C1A78B}"/>
              </a:ext>
            </a:extLst>
          </p:cNvPr>
          <p:cNvSpPr/>
          <p:nvPr/>
        </p:nvSpPr>
        <p:spPr>
          <a:xfrm>
            <a:off x="8230563" y="741790"/>
            <a:ext cx="1221712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Kafka Streams</a:t>
            </a:r>
          </a:p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514A7FE-7FC7-45CA-9F8E-D67BBD7DDF83}"/>
              </a:ext>
            </a:extLst>
          </p:cNvPr>
          <p:cNvSpPr/>
          <p:nvPr/>
        </p:nvSpPr>
        <p:spPr>
          <a:xfrm>
            <a:off x="8485604" y="1233521"/>
            <a:ext cx="1221712" cy="11379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Kafka Streams</a:t>
            </a:r>
          </a:p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D4BD133-DDBF-4D64-ABA8-1EBDA5D10838}"/>
              </a:ext>
            </a:extLst>
          </p:cNvPr>
          <p:cNvSpPr/>
          <p:nvPr/>
        </p:nvSpPr>
        <p:spPr>
          <a:xfrm>
            <a:off x="8660635" y="1732373"/>
            <a:ext cx="1221712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Kafka Streams</a:t>
            </a:r>
          </a:p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13776A3F-7FD6-423A-9C77-366A03AAB497}"/>
              </a:ext>
            </a:extLst>
          </p:cNvPr>
          <p:cNvSpPr/>
          <p:nvPr/>
        </p:nvSpPr>
        <p:spPr>
          <a:xfrm>
            <a:off x="8814291" y="2318169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Topology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F5A7C4-3238-4340-A7C8-D22810782B44}"/>
              </a:ext>
            </a:extLst>
          </p:cNvPr>
          <p:cNvCxnSpPr>
            <a:cxnSpLocks/>
            <a:stCxn id="20" idx="5"/>
            <a:endCxn id="50" idx="1"/>
          </p:cNvCxnSpPr>
          <p:nvPr/>
        </p:nvCxnSpPr>
        <p:spPr>
          <a:xfrm>
            <a:off x="6176994" y="2146288"/>
            <a:ext cx="2637297" cy="369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59CEEF-081B-4C74-B2DE-9979440D4117}"/>
              </a:ext>
            </a:extLst>
          </p:cNvPr>
          <p:cNvCxnSpPr>
            <a:cxnSpLocks/>
            <a:stCxn id="20" idx="5"/>
            <a:endCxn id="45" idx="1"/>
          </p:cNvCxnSpPr>
          <p:nvPr/>
        </p:nvCxnSpPr>
        <p:spPr>
          <a:xfrm flipV="1">
            <a:off x="6176994" y="1802510"/>
            <a:ext cx="2308610" cy="343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D3C0C4C-69FB-4848-8F38-4393075DB69D}"/>
              </a:ext>
            </a:extLst>
          </p:cNvPr>
          <p:cNvCxnSpPr>
            <a:cxnSpLocks/>
            <a:stCxn id="20" idx="5"/>
            <a:endCxn id="25" idx="1"/>
          </p:cNvCxnSpPr>
          <p:nvPr/>
        </p:nvCxnSpPr>
        <p:spPr>
          <a:xfrm flipV="1">
            <a:off x="6176994" y="1313290"/>
            <a:ext cx="2053569" cy="832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llout: Bent Line with No Border 70">
            <a:extLst>
              <a:ext uri="{FF2B5EF4-FFF2-40B4-BE49-F238E27FC236}">
                <a16:creationId xmlns:a16="http://schemas.microsoft.com/office/drawing/2014/main" id="{D5283308-0587-4E78-BCB5-F93990DAE1B6}"/>
              </a:ext>
            </a:extLst>
          </p:cNvPr>
          <p:cNvSpPr/>
          <p:nvPr/>
        </p:nvSpPr>
        <p:spPr>
          <a:xfrm>
            <a:off x="2549978" y="176618"/>
            <a:ext cx="914400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563"/>
              <a:gd name="adj6" fmla="val -448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/>
              <a:t>Could be </a:t>
            </a:r>
            <a:r>
              <a:rPr lang="en-US" sz="1000" dirty="0" err="1"/>
              <a:t>AbI</a:t>
            </a:r>
            <a:r>
              <a:rPr lang="en-US" sz="1000" dirty="0"/>
              <a:t>, Spark, </a:t>
            </a:r>
            <a:r>
              <a:rPr lang="en-US" sz="1000" dirty="0" err="1"/>
              <a:t>etc</a:t>
            </a:r>
            <a:endParaRPr lang="en-US" sz="1000" dirty="0"/>
          </a:p>
        </p:txBody>
      </p:sp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C5F7D1F1-F261-4602-A13F-10083B3E488D}"/>
              </a:ext>
            </a:extLst>
          </p:cNvPr>
          <p:cNvSpPr/>
          <p:nvPr/>
        </p:nvSpPr>
        <p:spPr>
          <a:xfrm>
            <a:off x="4392937" y="3555390"/>
            <a:ext cx="1784058" cy="1442908"/>
          </a:xfrm>
          <a:prstGeom prst="flowChartInputOutp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Topic Output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3DEF9D95-B314-47E7-B736-738F39CB6AD1}"/>
              </a:ext>
            </a:extLst>
          </p:cNvPr>
          <p:cNvSpPr/>
          <p:nvPr/>
        </p:nvSpPr>
        <p:spPr>
          <a:xfrm>
            <a:off x="4827765" y="3811128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0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A108DC3A-03C1-4DCF-AE0F-7BE3D95DBA49}"/>
              </a:ext>
            </a:extLst>
          </p:cNvPr>
          <p:cNvSpPr/>
          <p:nvPr/>
        </p:nvSpPr>
        <p:spPr>
          <a:xfrm>
            <a:off x="4827765" y="4192701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1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2A424520-B9D9-4843-B884-A6B3057E2367}"/>
              </a:ext>
            </a:extLst>
          </p:cNvPr>
          <p:cNvSpPr/>
          <p:nvPr/>
        </p:nvSpPr>
        <p:spPr>
          <a:xfrm>
            <a:off x="4827765" y="4574274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757D480-BA22-4904-B998-57FC01EE7E60}"/>
              </a:ext>
            </a:extLst>
          </p:cNvPr>
          <p:cNvSpPr/>
          <p:nvPr/>
        </p:nvSpPr>
        <p:spPr>
          <a:xfrm>
            <a:off x="8306948" y="3097553"/>
            <a:ext cx="1221712" cy="16694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7900796F-8097-4FFF-86A1-5C9234523531}"/>
              </a:ext>
            </a:extLst>
          </p:cNvPr>
          <p:cNvSpPr/>
          <p:nvPr/>
        </p:nvSpPr>
        <p:spPr>
          <a:xfrm>
            <a:off x="4890544" y="5905576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28D7421-E656-442A-8103-1FE690DCF695}"/>
              </a:ext>
            </a:extLst>
          </p:cNvPr>
          <p:cNvSpPr/>
          <p:nvPr/>
        </p:nvSpPr>
        <p:spPr>
          <a:xfrm>
            <a:off x="8474168" y="3415992"/>
            <a:ext cx="1221712" cy="16694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40803A2-0B3D-45AF-B5A5-EFB11862A7BF}"/>
              </a:ext>
            </a:extLst>
          </p:cNvPr>
          <p:cNvSpPr/>
          <p:nvPr/>
        </p:nvSpPr>
        <p:spPr>
          <a:xfrm>
            <a:off x="8660635" y="3785323"/>
            <a:ext cx="1221712" cy="16694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8590BFF6-80D2-4385-8B18-0900DA9E1B44}"/>
              </a:ext>
            </a:extLst>
          </p:cNvPr>
          <p:cNvSpPr/>
          <p:nvPr/>
        </p:nvSpPr>
        <p:spPr>
          <a:xfrm>
            <a:off x="8827855" y="4204521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Group 1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801FED4B-2DCF-4EE0-BBC3-643A78BBC337}"/>
              </a:ext>
            </a:extLst>
          </p:cNvPr>
          <p:cNvSpPr/>
          <p:nvPr/>
        </p:nvSpPr>
        <p:spPr>
          <a:xfrm>
            <a:off x="8827855" y="4829626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FFD73C-CDFB-45EA-85FF-6136AC6DA984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285055" y="4620026"/>
            <a:ext cx="0" cy="2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8FE0E9-6CDB-49CF-BDC8-07CC4F7108D4}"/>
              </a:ext>
            </a:extLst>
          </p:cNvPr>
          <p:cNvCxnSpPr>
            <a:cxnSpLocks/>
            <a:stCxn id="57" idx="1"/>
            <a:endCxn id="35" idx="4"/>
          </p:cNvCxnSpPr>
          <p:nvPr/>
        </p:nvCxnSpPr>
        <p:spPr>
          <a:xfrm flipH="1">
            <a:off x="5804944" y="6211900"/>
            <a:ext cx="1495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F62B61-B39C-4B8A-B6D8-201DE7208244}"/>
              </a:ext>
            </a:extLst>
          </p:cNvPr>
          <p:cNvCxnSpPr>
            <a:cxnSpLocks/>
            <a:stCxn id="29" idx="5"/>
            <a:endCxn id="34" idx="1"/>
          </p:cNvCxnSpPr>
          <p:nvPr/>
        </p:nvCxnSpPr>
        <p:spPr>
          <a:xfrm flipV="1">
            <a:off x="5998588" y="3932258"/>
            <a:ext cx="2308360" cy="344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1503C3-E1F3-45D9-A6BC-CC93844BC0ED}"/>
              </a:ext>
            </a:extLst>
          </p:cNvPr>
          <p:cNvCxnSpPr>
            <a:cxnSpLocks/>
            <a:stCxn id="29" idx="5"/>
            <a:endCxn id="36" idx="1"/>
          </p:cNvCxnSpPr>
          <p:nvPr/>
        </p:nvCxnSpPr>
        <p:spPr>
          <a:xfrm flipV="1">
            <a:off x="5998588" y="4250697"/>
            <a:ext cx="2475580" cy="26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2566B0-C2E1-4106-A7F4-145CB1062DF2}"/>
              </a:ext>
            </a:extLst>
          </p:cNvPr>
          <p:cNvCxnSpPr>
            <a:cxnSpLocks/>
            <a:stCxn id="29" idx="5"/>
            <a:endCxn id="38" idx="1"/>
          </p:cNvCxnSpPr>
          <p:nvPr/>
        </p:nvCxnSpPr>
        <p:spPr>
          <a:xfrm>
            <a:off x="5998589" y="4276844"/>
            <a:ext cx="2829267" cy="124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C62532-D34B-4348-A241-A820E111693E}"/>
              </a:ext>
            </a:extLst>
          </p:cNvPr>
          <p:cNvCxnSpPr>
            <a:cxnSpLocks/>
            <a:stCxn id="50" idx="2"/>
            <a:endCxn id="29" idx="2"/>
          </p:cNvCxnSpPr>
          <p:nvPr/>
        </p:nvCxnSpPr>
        <p:spPr>
          <a:xfrm rot="5400000">
            <a:off x="6139347" y="1144699"/>
            <a:ext cx="1564141" cy="4700148"/>
          </a:xfrm>
          <a:prstGeom prst="bentConnector4">
            <a:avLst>
              <a:gd name="adj1" fmla="val 17393"/>
              <a:gd name="adj2" fmla="val 1048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6D2335F5-82B9-4F1C-916A-68E9B2B903C0}"/>
              </a:ext>
            </a:extLst>
          </p:cNvPr>
          <p:cNvSpPr/>
          <p:nvPr/>
        </p:nvSpPr>
        <p:spPr>
          <a:xfrm>
            <a:off x="7300276" y="6014633"/>
            <a:ext cx="920152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Kafka Mongo Connect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28F2B7-0E22-46FB-83B8-4D6A9BE38A17}"/>
              </a:ext>
            </a:extLst>
          </p:cNvPr>
          <p:cNvCxnSpPr>
            <a:cxnSpLocks/>
            <a:stCxn id="29" idx="5"/>
            <a:endCxn id="57" idx="0"/>
          </p:cNvCxnSpPr>
          <p:nvPr/>
        </p:nvCxnSpPr>
        <p:spPr>
          <a:xfrm>
            <a:off x="5998588" y="4276845"/>
            <a:ext cx="1761764" cy="1737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Preparation 74">
            <a:extLst>
              <a:ext uri="{FF2B5EF4-FFF2-40B4-BE49-F238E27FC236}">
                <a16:creationId xmlns:a16="http://schemas.microsoft.com/office/drawing/2014/main" id="{044564F2-59ED-498A-A9F8-87003C216FE5}"/>
              </a:ext>
            </a:extLst>
          </p:cNvPr>
          <p:cNvSpPr/>
          <p:nvPr/>
        </p:nvSpPr>
        <p:spPr>
          <a:xfrm>
            <a:off x="252983" y="2515436"/>
            <a:ext cx="1006678" cy="394534"/>
          </a:xfrm>
          <a:prstGeom prst="flowChartPrepa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r>
              <a:rPr lang="en-US" sz="1200" baseline="30000" dirty="0"/>
              <a:t>rd</a:t>
            </a:r>
            <a:r>
              <a:rPr lang="en-US" sz="1200" dirty="0"/>
              <a:t> party</a:t>
            </a:r>
          </a:p>
        </p:txBody>
      </p: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0B9A7171-414C-4EB1-9016-3033482C0B07}"/>
              </a:ext>
            </a:extLst>
          </p:cNvPr>
          <p:cNvSpPr/>
          <p:nvPr/>
        </p:nvSpPr>
        <p:spPr>
          <a:xfrm>
            <a:off x="1622014" y="2515436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A23A2CE-2515-40AF-A87B-B4E8BD6E9723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2079214" y="2344344"/>
            <a:ext cx="13564" cy="171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93FA197-8958-4B07-B252-003E2CEF2525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>
            <a:off x="1259661" y="2712703"/>
            <a:ext cx="3623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llout: Bent Line with No Border 46">
            <a:extLst>
              <a:ext uri="{FF2B5EF4-FFF2-40B4-BE49-F238E27FC236}">
                <a16:creationId xmlns:a16="http://schemas.microsoft.com/office/drawing/2014/main" id="{40AD1FD1-3EDF-4D99-8162-AF4A9E23D77E}"/>
              </a:ext>
            </a:extLst>
          </p:cNvPr>
          <p:cNvSpPr/>
          <p:nvPr/>
        </p:nvSpPr>
        <p:spPr>
          <a:xfrm>
            <a:off x="10312419" y="3351642"/>
            <a:ext cx="914400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563"/>
              <a:gd name="adj6" fmla="val -448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/>
              <a:t>Could be Spring Batch, </a:t>
            </a:r>
            <a:r>
              <a:rPr lang="en-US" sz="1000" dirty="0" err="1"/>
              <a:t>AbI</a:t>
            </a:r>
            <a:r>
              <a:rPr lang="en-US" sz="1000" dirty="0"/>
              <a:t>, Spark, </a:t>
            </a:r>
            <a:r>
              <a:rPr lang="en-US" sz="1000" dirty="0" err="1"/>
              <a:t>etc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536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AB8CEF-215B-4492-85BC-F375C5CF4AF2}"/>
              </a:ext>
            </a:extLst>
          </p:cNvPr>
          <p:cNvSpPr/>
          <p:nvPr/>
        </p:nvSpPr>
        <p:spPr>
          <a:xfrm>
            <a:off x="2136858" y="57150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Load Topic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8BCB79-392D-4881-9CDC-03D84C56E854}"/>
              </a:ext>
            </a:extLst>
          </p:cNvPr>
          <p:cNvSpPr/>
          <p:nvPr/>
        </p:nvSpPr>
        <p:spPr>
          <a:xfrm>
            <a:off x="6976090" y="6442095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Change Request Output Topic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15FCCA1-A7FC-43DD-8212-76AD1EE3639C}"/>
              </a:ext>
            </a:extLst>
          </p:cNvPr>
          <p:cNvSpPr/>
          <p:nvPr/>
        </p:nvSpPr>
        <p:spPr>
          <a:xfrm>
            <a:off x="2691927" y="207670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75E0CF4-7052-46AB-9DB8-8B10D715B243}"/>
              </a:ext>
            </a:extLst>
          </p:cNvPr>
          <p:cNvSpPr/>
          <p:nvPr/>
        </p:nvSpPr>
        <p:spPr>
          <a:xfrm>
            <a:off x="2136858" y="6445024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Load Output Topic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843801A-9F94-4AAA-8896-9C809D8357CE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2920527" y="2533905"/>
            <a:ext cx="13285" cy="39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0277D66-CDC2-4169-B8E4-69E1889E7C9A}"/>
              </a:ext>
            </a:extLst>
          </p:cNvPr>
          <p:cNvSpPr txBox="1"/>
          <p:nvPr/>
        </p:nvSpPr>
        <p:spPr>
          <a:xfrm>
            <a:off x="2338452" y="2084797"/>
            <a:ext cx="12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GlobalKTable</a:t>
            </a:r>
            <a:endParaRPr lang="en-US" sz="1200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workforceData</a:t>
            </a:r>
            <a:r>
              <a:rPr lang="en-US" sz="1200" dirty="0"/>
              <a:t>)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C96697E-F114-4DF6-8EC9-0DEBE8E949C2}"/>
              </a:ext>
            </a:extLst>
          </p:cNvPr>
          <p:cNvSpPr/>
          <p:nvPr/>
        </p:nvSpPr>
        <p:spPr>
          <a:xfrm>
            <a:off x="6495288" y="2068967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A0BB5D-478C-4F79-907A-84891839732B}"/>
              </a:ext>
            </a:extLst>
          </p:cNvPr>
          <p:cNvSpPr txBox="1"/>
          <p:nvPr/>
        </p:nvSpPr>
        <p:spPr>
          <a:xfrm>
            <a:off x="6433394" y="2064502"/>
            <a:ext cx="61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Join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6993CA-DDAF-499E-AD2E-C0D01E27981A}"/>
              </a:ext>
            </a:extLst>
          </p:cNvPr>
          <p:cNvCxnSpPr>
            <a:cxnSpLocks/>
            <a:stCxn id="86" idx="6"/>
            <a:endCxn id="94" idx="2"/>
          </p:cNvCxnSpPr>
          <p:nvPr/>
        </p:nvCxnSpPr>
        <p:spPr>
          <a:xfrm flipV="1">
            <a:off x="3149127" y="2297567"/>
            <a:ext cx="3346161" cy="7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B464E9C-DF50-41EC-BE9C-4C1A4B51FF93}"/>
              </a:ext>
            </a:extLst>
          </p:cNvPr>
          <p:cNvSpPr txBox="1"/>
          <p:nvPr/>
        </p:nvSpPr>
        <p:spPr>
          <a:xfrm>
            <a:off x="4756320" y="2263285"/>
            <a:ext cx="612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By Id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2EB1613-5D3D-4E00-9F58-9B8B0A38FAF8}"/>
              </a:ext>
            </a:extLst>
          </p:cNvPr>
          <p:cNvCxnSpPr>
            <a:cxnSpLocks/>
            <a:stCxn id="4" idx="2"/>
            <a:endCxn id="86" idx="0"/>
          </p:cNvCxnSpPr>
          <p:nvPr/>
        </p:nvCxnSpPr>
        <p:spPr>
          <a:xfrm flipH="1">
            <a:off x="2920527" y="421109"/>
            <a:ext cx="13285" cy="165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3F2D7AE7-B2FA-4C4C-870C-B59422569DE0}"/>
              </a:ext>
            </a:extLst>
          </p:cNvPr>
          <p:cNvSpPr/>
          <p:nvPr/>
        </p:nvSpPr>
        <p:spPr>
          <a:xfrm>
            <a:off x="5926934" y="57222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Change Request Topic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87A0CA6C-FD71-48BD-AD0F-AAF98D9EB8CF}"/>
              </a:ext>
            </a:extLst>
          </p:cNvPr>
          <p:cNvSpPr/>
          <p:nvPr/>
        </p:nvSpPr>
        <p:spPr>
          <a:xfrm>
            <a:off x="6498361" y="61846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1DE24F1-C213-4557-A51B-3AB8CB3507C3}"/>
              </a:ext>
            </a:extLst>
          </p:cNvPr>
          <p:cNvSpPr txBox="1"/>
          <p:nvPr/>
        </p:nvSpPr>
        <p:spPr>
          <a:xfrm>
            <a:off x="5516888" y="605393"/>
            <a:ext cx="235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Stream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workforceChangeData</a:t>
            </a:r>
            <a:r>
              <a:rPr lang="en-US" sz="1200" dirty="0"/>
              <a:t>)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F71A8D13-74E5-4001-BE76-1EB6EE4FDC2B}"/>
              </a:ext>
            </a:extLst>
          </p:cNvPr>
          <p:cNvSpPr/>
          <p:nvPr/>
        </p:nvSpPr>
        <p:spPr>
          <a:xfrm>
            <a:off x="6498361" y="1325211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DF849D2-EB3B-4940-B8B3-4C4F477E92C7}"/>
              </a:ext>
            </a:extLst>
          </p:cNvPr>
          <p:cNvSpPr txBox="1"/>
          <p:nvPr/>
        </p:nvSpPr>
        <p:spPr>
          <a:xfrm>
            <a:off x="6262102" y="1423557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Serialized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753A19D-676A-4AA9-88F0-5338875E6636}"/>
              </a:ext>
            </a:extLst>
          </p:cNvPr>
          <p:cNvCxnSpPr>
            <a:cxnSpLocks/>
            <a:stCxn id="202" idx="4"/>
            <a:endCxn id="204" idx="0"/>
          </p:cNvCxnSpPr>
          <p:nvPr/>
        </p:nvCxnSpPr>
        <p:spPr>
          <a:xfrm>
            <a:off x="6726961" y="1075660"/>
            <a:ext cx="0" cy="24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EE03C9A-63BE-4797-97AD-BAB8B5C80AB9}"/>
              </a:ext>
            </a:extLst>
          </p:cNvPr>
          <p:cNvCxnSpPr>
            <a:cxnSpLocks/>
            <a:stCxn id="204" idx="4"/>
            <a:endCxn id="94" idx="0"/>
          </p:cNvCxnSpPr>
          <p:nvPr/>
        </p:nvCxnSpPr>
        <p:spPr>
          <a:xfrm flipH="1">
            <a:off x="6723888" y="1782411"/>
            <a:ext cx="3073" cy="2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D57E7C1-E57E-4808-933D-8169189DCD07}"/>
              </a:ext>
            </a:extLst>
          </p:cNvPr>
          <p:cNvCxnSpPr>
            <a:cxnSpLocks/>
            <a:stCxn id="200" idx="2"/>
            <a:endCxn id="202" idx="0"/>
          </p:cNvCxnSpPr>
          <p:nvPr/>
        </p:nvCxnSpPr>
        <p:spPr>
          <a:xfrm>
            <a:off x="6723888" y="421181"/>
            <a:ext cx="3073" cy="19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DD1C3AF4-2557-4299-A1EC-8D011A1570E8}"/>
              </a:ext>
            </a:extLst>
          </p:cNvPr>
          <p:cNvSpPr/>
          <p:nvPr/>
        </p:nvSpPr>
        <p:spPr>
          <a:xfrm>
            <a:off x="6495288" y="2779312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95263DA-F4C1-45A8-A13C-80C8ADDF2DC4}"/>
              </a:ext>
            </a:extLst>
          </p:cNvPr>
          <p:cNvSpPr txBox="1"/>
          <p:nvPr/>
        </p:nvSpPr>
        <p:spPr>
          <a:xfrm>
            <a:off x="6299628" y="2869412"/>
            <a:ext cx="850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FlatMap</a:t>
            </a:r>
            <a:endParaRPr lang="en-US" sz="1200" dirty="0"/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53956A2D-B194-4CD8-BFB8-49F33486E30D}"/>
              </a:ext>
            </a:extLst>
          </p:cNvPr>
          <p:cNvCxnSpPr>
            <a:cxnSpLocks/>
            <a:stCxn id="94" idx="4"/>
            <a:endCxn id="304" idx="0"/>
          </p:cNvCxnSpPr>
          <p:nvPr/>
        </p:nvCxnSpPr>
        <p:spPr>
          <a:xfrm>
            <a:off x="6723888" y="2526167"/>
            <a:ext cx="0" cy="25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0871280-9AF7-4EE4-BF75-1102AC80CA94}"/>
              </a:ext>
            </a:extLst>
          </p:cNvPr>
          <p:cNvCxnSpPr>
            <a:cxnSpLocks/>
            <a:stCxn id="304" idx="4"/>
            <a:endCxn id="339" idx="0"/>
          </p:cNvCxnSpPr>
          <p:nvPr/>
        </p:nvCxnSpPr>
        <p:spPr>
          <a:xfrm>
            <a:off x="6723888" y="3236512"/>
            <a:ext cx="0" cy="25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6D647E7F-A7BB-4BCA-8FB9-81D542777B34}"/>
              </a:ext>
            </a:extLst>
          </p:cNvPr>
          <p:cNvCxnSpPr>
            <a:cxnSpLocks/>
            <a:stCxn id="454" idx="2"/>
            <a:endCxn id="4" idx="3"/>
          </p:cNvCxnSpPr>
          <p:nvPr/>
        </p:nvCxnSpPr>
        <p:spPr>
          <a:xfrm rot="10800000">
            <a:off x="3730766" y="239130"/>
            <a:ext cx="1765580" cy="4968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Oval 338">
            <a:extLst>
              <a:ext uri="{FF2B5EF4-FFF2-40B4-BE49-F238E27FC236}">
                <a16:creationId xmlns:a16="http://schemas.microsoft.com/office/drawing/2014/main" id="{C8FD84B0-550E-4875-80CE-D633E423ECCA}"/>
              </a:ext>
            </a:extLst>
          </p:cNvPr>
          <p:cNvSpPr/>
          <p:nvPr/>
        </p:nvSpPr>
        <p:spPr>
          <a:xfrm>
            <a:off x="6495288" y="3490968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39D6A46-23DB-47AB-BE76-0284C3080304}"/>
              </a:ext>
            </a:extLst>
          </p:cNvPr>
          <p:cNvSpPr txBox="1"/>
          <p:nvPr/>
        </p:nvSpPr>
        <p:spPr>
          <a:xfrm>
            <a:off x="6213943" y="3571284"/>
            <a:ext cx="103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Branch</a:t>
            </a:r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E75EDBD8-0F2A-4FAA-9E5D-63DC7C74D93E}"/>
              </a:ext>
            </a:extLst>
          </p:cNvPr>
          <p:cNvCxnSpPr>
            <a:cxnSpLocks/>
            <a:stCxn id="339" idx="5"/>
            <a:endCxn id="403" idx="1"/>
          </p:cNvCxnSpPr>
          <p:nvPr/>
        </p:nvCxnSpPr>
        <p:spPr>
          <a:xfrm>
            <a:off x="6885533" y="3881213"/>
            <a:ext cx="725866" cy="39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2" name="Rectangle: Rounded Corners 371">
            <a:extLst>
              <a:ext uri="{FF2B5EF4-FFF2-40B4-BE49-F238E27FC236}">
                <a16:creationId xmlns:a16="http://schemas.microsoft.com/office/drawing/2014/main" id="{4C27B8BB-C4C1-405A-8873-19D6439E75C0}"/>
              </a:ext>
            </a:extLst>
          </p:cNvPr>
          <p:cNvSpPr/>
          <p:nvPr/>
        </p:nvSpPr>
        <p:spPr>
          <a:xfrm>
            <a:off x="9731169" y="901116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BA75AD10-0E1A-4674-96B8-C4747438F8DA}"/>
              </a:ext>
            </a:extLst>
          </p:cNvPr>
          <p:cNvCxnSpPr>
            <a:cxnSpLocks/>
            <a:stCxn id="200" idx="3"/>
            <a:endCxn id="372" idx="0"/>
          </p:cNvCxnSpPr>
          <p:nvPr/>
        </p:nvCxnSpPr>
        <p:spPr>
          <a:xfrm>
            <a:off x="7520842" y="239202"/>
            <a:ext cx="3007281" cy="661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9F9CF61C-4FEA-4565-82BF-082DFD4E9E84}"/>
              </a:ext>
            </a:extLst>
          </p:cNvPr>
          <p:cNvSpPr/>
          <p:nvPr/>
        </p:nvSpPr>
        <p:spPr>
          <a:xfrm>
            <a:off x="489756" y="889300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377" name="Straight Arrow Connector 372">
            <a:extLst>
              <a:ext uri="{FF2B5EF4-FFF2-40B4-BE49-F238E27FC236}">
                <a16:creationId xmlns:a16="http://schemas.microsoft.com/office/drawing/2014/main" id="{9488EAE5-74AB-4906-8ED0-C639CB16AE7E}"/>
              </a:ext>
            </a:extLst>
          </p:cNvPr>
          <p:cNvCxnSpPr>
            <a:cxnSpLocks/>
            <a:stCxn id="376" idx="0"/>
            <a:endCxn id="4" idx="1"/>
          </p:cNvCxnSpPr>
          <p:nvPr/>
        </p:nvCxnSpPr>
        <p:spPr>
          <a:xfrm rot="5400000" flipH="1" flipV="1">
            <a:off x="1386699" y="139141"/>
            <a:ext cx="650170" cy="850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1" name="Callout: Line with Accent Bar 380">
            <a:extLst>
              <a:ext uri="{FF2B5EF4-FFF2-40B4-BE49-F238E27FC236}">
                <a16:creationId xmlns:a16="http://schemas.microsoft.com/office/drawing/2014/main" id="{B3E39879-33B2-4D0D-9084-1150E66E046E}"/>
              </a:ext>
            </a:extLst>
          </p:cNvPr>
          <p:cNvSpPr/>
          <p:nvPr/>
        </p:nvSpPr>
        <p:spPr>
          <a:xfrm>
            <a:off x="10887074" y="114785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68968"/>
              <a:gd name="adj4" fmla="val -3729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Dump incoming transactions to long term storage</a:t>
            </a:r>
          </a:p>
        </p:txBody>
      </p:sp>
      <p:sp>
        <p:nvSpPr>
          <p:cNvPr id="383" name="Callout: Line with Accent Bar 382">
            <a:extLst>
              <a:ext uri="{FF2B5EF4-FFF2-40B4-BE49-F238E27FC236}">
                <a16:creationId xmlns:a16="http://schemas.microsoft.com/office/drawing/2014/main" id="{29145752-85F6-49B9-98DC-A25E1586C84E}"/>
              </a:ext>
            </a:extLst>
          </p:cNvPr>
          <p:cNvSpPr/>
          <p:nvPr/>
        </p:nvSpPr>
        <p:spPr>
          <a:xfrm flipH="1">
            <a:off x="69786" y="162672"/>
            <a:ext cx="898475" cy="612648"/>
          </a:xfrm>
          <a:prstGeom prst="accentCallout1">
            <a:avLst>
              <a:gd name="adj1" fmla="val 18750"/>
              <a:gd name="adj2" fmla="val -8333"/>
              <a:gd name="adj3" fmla="val 78296"/>
              <a:gd name="adj4" fmla="val -362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Load workforce data from long term storage</a:t>
            </a:r>
          </a:p>
        </p:txBody>
      </p:sp>
      <p:sp>
        <p:nvSpPr>
          <p:cNvPr id="399" name="Callout: Line with Accent Bar 398">
            <a:extLst>
              <a:ext uri="{FF2B5EF4-FFF2-40B4-BE49-F238E27FC236}">
                <a16:creationId xmlns:a16="http://schemas.microsoft.com/office/drawing/2014/main" id="{B3665954-455E-4327-B445-D989AE02D418}"/>
              </a:ext>
            </a:extLst>
          </p:cNvPr>
          <p:cNvSpPr/>
          <p:nvPr/>
        </p:nvSpPr>
        <p:spPr>
          <a:xfrm>
            <a:off x="7548361" y="1886268"/>
            <a:ext cx="977975" cy="380873"/>
          </a:xfrm>
          <a:prstGeom prst="accentCallout1">
            <a:avLst>
              <a:gd name="adj1" fmla="val 18750"/>
              <a:gd name="adj2" fmla="val -8333"/>
              <a:gd name="adj3" fmla="val 80057"/>
              <a:gd name="adj4" fmla="val -805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Merge workforce data</a:t>
            </a: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D72B35DE-6487-40C8-A443-CDDDCF630CD1}"/>
              </a:ext>
            </a:extLst>
          </p:cNvPr>
          <p:cNvSpPr/>
          <p:nvPr/>
        </p:nvSpPr>
        <p:spPr>
          <a:xfrm>
            <a:off x="5496346" y="420256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FCEB1857-0214-4955-9E64-BA9BC6CFE3CA}"/>
              </a:ext>
            </a:extLst>
          </p:cNvPr>
          <p:cNvSpPr txBox="1"/>
          <p:nvPr/>
        </p:nvSpPr>
        <p:spPr>
          <a:xfrm>
            <a:off x="5291998" y="4217943"/>
            <a:ext cx="87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Workforce data</a:t>
            </a:r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4AC09953-DF11-4046-9AB3-7C325D886F7A}"/>
              </a:ext>
            </a:extLst>
          </p:cNvPr>
          <p:cNvSpPr/>
          <p:nvPr/>
        </p:nvSpPr>
        <p:spPr>
          <a:xfrm>
            <a:off x="7544444" y="4213608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ECD4D8FF-44E6-4C56-9BD1-A444AED69F85}"/>
              </a:ext>
            </a:extLst>
          </p:cNvPr>
          <p:cNvSpPr txBox="1"/>
          <p:nvPr/>
        </p:nvSpPr>
        <p:spPr>
          <a:xfrm>
            <a:off x="7275956" y="4297766"/>
            <a:ext cx="106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ChangeResult</a:t>
            </a:r>
            <a:endParaRPr lang="en-US" sz="1200" dirty="0"/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51375D-C1FD-40D3-ABB0-79C9BCE4EEED}"/>
              </a:ext>
            </a:extLst>
          </p:cNvPr>
          <p:cNvCxnSpPr>
            <a:cxnSpLocks/>
            <a:stCxn id="339" idx="3"/>
            <a:endCxn id="401" idx="7"/>
          </p:cNvCxnSpPr>
          <p:nvPr/>
        </p:nvCxnSpPr>
        <p:spPr>
          <a:xfrm flipH="1">
            <a:off x="5886591" y="3881213"/>
            <a:ext cx="675652" cy="38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469E818F-0D92-411A-9F70-5676ECF8B625}"/>
              </a:ext>
            </a:extLst>
          </p:cNvPr>
          <p:cNvCxnSpPr>
            <a:cxnSpLocks/>
            <a:stCxn id="403" idx="4"/>
            <a:endCxn id="39" idx="0"/>
          </p:cNvCxnSpPr>
          <p:nvPr/>
        </p:nvCxnSpPr>
        <p:spPr>
          <a:xfrm>
            <a:off x="7773044" y="4670808"/>
            <a:ext cx="0" cy="177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4" name="Oval 453">
            <a:extLst>
              <a:ext uri="{FF2B5EF4-FFF2-40B4-BE49-F238E27FC236}">
                <a16:creationId xmlns:a16="http://schemas.microsoft.com/office/drawing/2014/main" id="{371E90AB-576A-4571-87B1-B95CE6CD5AE2}"/>
              </a:ext>
            </a:extLst>
          </p:cNvPr>
          <p:cNvSpPr/>
          <p:nvPr/>
        </p:nvSpPr>
        <p:spPr>
          <a:xfrm>
            <a:off x="5496346" y="497864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87F2A851-1EAD-4E36-95A8-08986D9BF3D2}"/>
              </a:ext>
            </a:extLst>
          </p:cNvPr>
          <p:cNvCxnSpPr>
            <a:cxnSpLocks/>
            <a:stCxn id="401" idx="4"/>
            <a:endCxn id="454" idx="0"/>
          </p:cNvCxnSpPr>
          <p:nvPr/>
        </p:nvCxnSpPr>
        <p:spPr>
          <a:xfrm>
            <a:off x="5724946" y="4659762"/>
            <a:ext cx="0" cy="31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TextBox 460">
            <a:extLst>
              <a:ext uri="{FF2B5EF4-FFF2-40B4-BE49-F238E27FC236}">
                <a16:creationId xmlns:a16="http://schemas.microsoft.com/office/drawing/2014/main" id="{C4908ABA-96F0-4A87-B102-BAB5E100EADB}"/>
              </a:ext>
            </a:extLst>
          </p:cNvPr>
          <p:cNvSpPr txBox="1"/>
          <p:nvPr/>
        </p:nvSpPr>
        <p:spPr>
          <a:xfrm>
            <a:off x="5264248" y="5064827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Through</a:t>
            </a:r>
          </a:p>
        </p:txBody>
      </p:sp>
      <p:sp>
        <p:nvSpPr>
          <p:cNvPr id="462" name="Rectangle: Rounded Corners 461">
            <a:extLst>
              <a:ext uri="{FF2B5EF4-FFF2-40B4-BE49-F238E27FC236}">
                <a16:creationId xmlns:a16="http://schemas.microsoft.com/office/drawing/2014/main" id="{52C25B8B-A75C-4421-8BDA-8F35C1BF5D6E}"/>
              </a:ext>
            </a:extLst>
          </p:cNvPr>
          <p:cNvSpPr/>
          <p:nvPr/>
        </p:nvSpPr>
        <p:spPr>
          <a:xfrm>
            <a:off x="4914136" y="6445025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Output Topic</a:t>
            </a:r>
          </a:p>
        </p:txBody>
      </p: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E32B6703-84C5-4467-8535-00BF69360F31}"/>
              </a:ext>
            </a:extLst>
          </p:cNvPr>
          <p:cNvCxnSpPr>
            <a:cxnSpLocks/>
            <a:stCxn id="454" idx="4"/>
            <a:endCxn id="462" idx="0"/>
          </p:cNvCxnSpPr>
          <p:nvPr/>
        </p:nvCxnSpPr>
        <p:spPr>
          <a:xfrm flipH="1">
            <a:off x="5711090" y="5435846"/>
            <a:ext cx="13856" cy="100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3" name="Oval 502">
            <a:extLst>
              <a:ext uri="{FF2B5EF4-FFF2-40B4-BE49-F238E27FC236}">
                <a16:creationId xmlns:a16="http://schemas.microsoft.com/office/drawing/2014/main" id="{D407CCAC-3153-4B76-A897-75B47BF2C7D6}"/>
              </a:ext>
            </a:extLst>
          </p:cNvPr>
          <p:cNvSpPr/>
          <p:nvPr/>
        </p:nvSpPr>
        <p:spPr>
          <a:xfrm>
            <a:off x="5498592" y="576161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6E5DB815-BEA7-4F15-BBE0-F0BE36187333}"/>
              </a:ext>
            </a:extLst>
          </p:cNvPr>
          <p:cNvSpPr txBox="1"/>
          <p:nvPr/>
        </p:nvSpPr>
        <p:spPr>
          <a:xfrm>
            <a:off x="5285308" y="5855606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</a:t>
            </a:r>
          </a:p>
        </p:txBody>
      </p:sp>
      <p:sp>
        <p:nvSpPr>
          <p:cNvPr id="522" name="Callout: Line with Accent Bar 521">
            <a:extLst>
              <a:ext uri="{FF2B5EF4-FFF2-40B4-BE49-F238E27FC236}">
                <a16:creationId xmlns:a16="http://schemas.microsoft.com/office/drawing/2014/main" id="{D3B78E33-C9AF-476A-9355-A9912526F87B}"/>
              </a:ext>
            </a:extLst>
          </p:cNvPr>
          <p:cNvSpPr/>
          <p:nvPr/>
        </p:nvSpPr>
        <p:spPr>
          <a:xfrm>
            <a:off x="7548361" y="3361338"/>
            <a:ext cx="977975" cy="380873"/>
          </a:xfrm>
          <a:prstGeom prst="accentCallout1">
            <a:avLst>
              <a:gd name="adj1" fmla="val 18750"/>
              <a:gd name="adj2" fmla="val -8333"/>
              <a:gd name="adj3" fmla="val 67156"/>
              <a:gd name="adj4" fmla="val -76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Split transactions from employee</a:t>
            </a:r>
          </a:p>
        </p:txBody>
      </p:sp>
      <p:sp>
        <p:nvSpPr>
          <p:cNvPr id="523" name="Callout: Line with Accent Bar 522">
            <a:extLst>
              <a:ext uri="{FF2B5EF4-FFF2-40B4-BE49-F238E27FC236}">
                <a16:creationId xmlns:a16="http://schemas.microsoft.com/office/drawing/2014/main" id="{EF8274E7-3ADE-46D2-9C99-FC37A74C2383}"/>
              </a:ext>
            </a:extLst>
          </p:cNvPr>
          <p:cNvSpPr/>
          <p:nvPr/>
        </p:nvSpPr>
        <p:spPr>
          <a:xfrm>
            <a:off x="7556654" y="2617858"/>
            <a:ext cx="791296" cy="380873"/>
          </a:xfrm>
          <a:prstGeom prst="accentCallout1">
            <a:avLst>
              <a:gd name="adj1" fmla="val 18750"/>
              <a:gd name="adj2" fmla="val -8333"/>
              <a:gd name="adj3" fmla="val 67156"/>
              <a:gd name="adj4" fmla="val -76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Creates transaction record</a:t>
            </a:r>
          </a:p>
        </p:txBody>
      </p:sp>
      <p:sp>
        <p:nvSpPr>
          <p:cNvPr id="524" name="Callout: Line with Accent Bar 523">
            <a:extLst>
              <a:ext uri="{FF2B5EF4-FFF2-40B4-BE49-F238E27FC236}">
                <a16:creationId xmlns:a16="http://schemas.microsoft.com/office/drawing/2014/main" id="{68A3EB25-9BF9-4B4D-A7F2-BC98CA0CFF6C}"/>
              </a:ext>
            </a:extLst>
          </p:cNvPr>
          <p:cNvSpPr/>
          <p:nvPr/>
        </p:nvSpPr>
        <p:spPr>
          <a:xfrm>
            <a:off x="7939611" y="483977"/>
            <a:ext cx="892042" cy="612648"/>
          </a:xfrm>
          <a:prstGeom prst="accentCallout1">
            <a:avLst>
              <a:gd name="adj1" fmla="val 18750"/>
              <a:gd name="adj2" fmla="val -8333"/>
              <a:gd name="adj3" fmla="val 38956"/>
              <a:gd name="adj4" fmla="val -11235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Branches based on successful serialization</a:t>
            </a:r>
          </a:p>
        </p:txBody>
      </p:sp>
      <p:sp>
        <p:nvSpPr>
          <p:cNvPr id="57" name="Callout: Line with Accent Bar 56">
            <a:extLst>
              <a:ext uri="{FF2B5EF4-FFF2-40B4-BE49-F238E27FC236}">
                <a16:creationId xmlns:a16="http://schemas.microsoft.com/office/drawing/2014/main" id="{F6222F86-A3DE-47B5-9818-6622820CB83F}"/>
              </a:ext>
            </a:extLst>
          </p:cNvPr>
          <p:cNvSpPr/>
          <p:nvPr/>
        </p:nvSpPr>
        <p:spPr>
          <a:xfrm flipH="1">
            <a:off x="3053018" y="4512880"/>
            <a:ext cx="1106547" cy="612648"/>
          </a:xfrm>
          <a:prstGeom prst="accentCallout1">
            <a:avLst>
              <a:gd name="adj1" fmla="val 18750"/>
              <a:gd name="adj2" fmla="val -8333"/>
              <a:gd name="adj3" fmla="val 78296"/>
              <a:gd name="adj4" fmla="val -362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rgbClr val="FF0000"/>
                </a:solidFill>
              </a:rPr>
              <a:t>Producersan</a:t>
            </a:r>
            <a:r>
              <a:rPr lang="en-US" sz="800" dirty="0">
                <a:solidFill>
                  <a:srgbClr val="FF0000"/>
                </a:solidFill>
              </a:rPr>
              <a:t> error –</a:t>
            </a:r>
          </a:p>
          <a:p>
            <a:endParaRPr lang="en-US" sz="800" dirty="0">
              <a:solidFill>
                <a:srgbClr val="FF0000"/>
              </a:solidFill>
            </a:endParaRPr>
          </a:p>
          <a:p>
            <a:r>
              <a:rPr lang="en-US" sz="800" dirty="0">
                <a:solidFill>
                  <a:srgbClr val="FF0000"/>
                </a:solidFill>
              </a:rPr>
              <a:t>Invalid topology: Topic </a:t>
            </a:r>
            <a:r>
              <a:rPr lang="en-US" sz="800" dirty="0" err="1">
                <a:solidFill>
                  <a:srgbClr val="FF0000"/>
                </a:solidFill>
              </a:rPr>
              <a:t>workforce_load</a:t>
            </a:r>
            <a:r>
              <a:rPr lang="en-US" sz="800" dirty="0">
                <a:solidFill>
                  <a:srgbClr val="FF0000"/>
                </a:solidFill>
              </a:rPr>
              <a:t> has already been registered by another source.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6D3E7D4-691E-41FD-A26B-0BCDDFEBDD2B}"/>
              </a:ext>
            </a:extLst>
          </p:cNvPr>
          <p:cNvSpPr/>
          <p:nvPr/>
        </p:nvSpPr>
        <p:spPr>
          <a:xfrm>
            <a:off x="9945679" y="4907678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59" name="Straight Arrow Connector 372">
            <a:extLst>
              <a:ext uri="{FF2B5EF4-FFF2-40B4-BE49-F238E27FC236}">
                <a16:creationId xmlns:a16="http://schemas.microsoft.com/office/drawing/2014/main" id="{CF1FD7ED-EF09-4FAF-9E32-4D071FF02C98}"/>
              </a:ext>
            </a:extLst>
          </p:cNvPr>
          <p:cNvCxnSpPr>
            <a:cxnSpLocks/>
            <a:stCxn id="39" idx="3"/>
            <a:endCxn id="58" idx="1"/>
          </p:cNvCxnSpPr>
          <p:nvPr/>
        </p:nvCxnSpPr>
        <p:spPr>
          <a:xfrm flipV="1">
            <a:off x="8569998" y="5061825"/>
            <a:ext cx="1375681" cy="1562250"/>
          </a:xfrm>
          <a:prstGeom prst="bentConnector3">
            <a:avLst>
              <a:gd name="adj1" fmla="val 79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llout: Line with Accent Bar 62">
            <a:extLst>
              <a:ext uri="{FF2B5EF4-FFF2-40B4-BE49-F238E27FC236}">
                <a16:creationId xmlns:a16="http://schemas.microsoft.com/office/drawing/2014/main" id="{2066C5C2-8664-42BB-B554-51774A5AD97C}"/>
              </a:ext>
            </a:extLst>
          </p:cNvPr>
          <p:cNvSpPr/>
          <p:nvPr/>
        </p:nvSpPr>
        <p:spPr>
          <a:xfrm>
            <a:off x="10141102" y="3932668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181670"/>
              <a:gd name="adj4" fmla="val -1240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Dump results to output long term storage</a:t>
            </a:r>
          </a:p>
        </p:txBody>
      </p:sp>
      <p:cxnSp>
        <p:nvCxnSpPr>
          <p:cNvPr id="64" name="Straight Arrow Connector 372">
            <a:extLst>
              <a:ext uri="{FF2B5EF4-FFF2-40B4-BE49-F238E27FC236}">
                <a16:creationId xmlns:a16="http://schemas.microsoft.com/office/drawing/2014/main" id="{5336E217-9EC6-49F5-A8DD-87C86D23ACF7}"/>
              </a:ext>
            </a:extLst>
          </p:cNvPr>
          <p:cNvCxnSpPr>
            <a:cxnSpLocks/>
            <a:stCxn id="462" idx="3"/>
            <a:endCxn id="58" idx="1"/>
          </p:cNvCxnSpPr>
          <p:nvPr/>
        </p:nvCxnSpPr>
        <p:spPr>
          <a:xfrm flipV="1">
            <a:off x="6508044" y="5061825"/>
            <a:ext cx="3437635" cy="1565180"/>
          </a:xfrm>
          <a:prstGeom prst="bentConnector3">
            <a:avLst>
              <a:gd name="adj1" fmla="val 95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allout: Line with Accent Bar 61">
            <a:extLst>
              <a:ext uri="{FF2B5EF4-FFF2-40B4-BE49-F238E27FC236}">
                <a16:creationId xmlns:a16="http://schemas.microsoft.com/office/drawing/2014/main" id="{2A10914E-FC91-464F-B364-9B6F00856CBC}"/>
              </a:ext>
            </a:extLst>
          </p:cNvPr>
          <p:cNvSpPr/>
          <p:nvPr/>
        </p:nvSpPr>
        <p:spPr>
          <a:xfrm>
            <a:off x="4943641" y="1115815"/>
            <a:ext cx="850149" cy="612648"/>
          </a:xfrm>
          <a:prstGeom prst="accentCallout1">
            <a:avLst>
              <a:gd name="adj1" fmla="val 18750"/>
              <a:gd name="adj2" fmla="val -8333"/>
              <a:gd name="adj3" fmla="val 78296"/>
              <a:gd name="adj4" fmla="val -362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Update results back to global table</a:t>
            </a:r>
          </a:p>
        </p:txBody>
      </p:sp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3FC878B6-0C7D-4B4B-824B-AB7A756825D8}"/>
              </a:ext>
            </a:extLst>
          </p:cNvPr>
          <p:cNvSpPr/>
          <p:nvPr/>
        </p:nvSpPr>
        <p:spPr>
          <a:xfrm>
            <a:off x="4457599" y="4987371"/>
            <a:ext cx="457200" cy="457200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5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AB8CEF-215B-4492-85BC-F375C5CF4AF2}"/>
              </a:ext>
            </a:extLst>
          </p:cNvPr>
          <p:cNvSpPr/>
          <p:nvPr/>
        </p:nvSpPr>
        <p:spPr>
          <a:xfrm>
            <a:off x="2136858" y="57150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Load Topic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8BCB79-392D-4881-9CDC-03D84C56E854}"/>
              </a:ext>
            </a:extLst>
          </p:cNvPr>
          <p:cNvSpPr/>
          <p:nvPr/>
        </p:nvSpPr>
        <p:spPr>
          <a:xfrm>
            <a:off x="6976090" y="5745808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Change Request Output Topic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15FCCA1-A7FC-43DD-8212-76AD1EE3639C}"/>
              </a:ext>
            </a:extLst>
          </p:cNvPr>
          <p:cNvSpPr/>
          <p:nvPr/>
        </p:nvSpPr>
        <p:spPr>
          <a:xfrm>
            <a:off x="2691927" y="207670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75E0CF4-7052-46AB-9DB8-8B10D715B243}"/>
              </a:ext>
            </a:extLst>
          </p:cNvPr>
          <p:cNvSpPr/>
          <p:nvPr/>
        </p:nvSpPr>
        <p:spPr>
          <a:xfrm>
            <a:off x="2136858" y="5748737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Load Output Topic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843801A-9F94-4AAA-8896-9C809D8357CE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2920527" y="2533905"/>
            <a:ext cx="13285" cy="321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0277D66-CDC2-4169-B8E4-69E1889E7C9A}"/>
              </a:ext>
            </a:extLst>
          </p:cNvPr>
          <p:cNvSpPr txBox="1"/>
          <p:nvPr/>
        </p:nvSpPr>
        <p:spPr>
          <a:xfrm>
            <a:off x="2338452" y="2084797"/>
            <a:ext cx="12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GlobalKTable</a:t>
            </a:r>
            <a:endParaRPr lang="en-US" sz="1200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workforceData</a:t>
            </a:r>
            <a:r>
              <a:rPr lang="en-US" sz="1200" dirty="0"/>
              <a:t>)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C96697E-F114-4DF6-8EC9-0DEBE8E949C2}"/>
              </a:ext>
            </a:extLst>
          </p:cNvPr>
          <p:cNvSpPr/>
          <p:nvPr/>
        </p:nvSpPr>
        <p:spPr>
          <a:xfrm>
            <a:off x="6495288" y="2068967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A0BB5D-478C-4F79-907A-84891839732B}"/>
              </a:ext>
            </a:extLst>
          </p:cNvPr>
          <p:cNvSpPr txBox="1"/>
          <p:nvPr/>
        </p:nvSpPr>
        <p:spPr>
          <a:xfrm>
            <a:off x="6433394" y="2064502"/>
            <a:ext cx="61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Join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6993CA-DDAF-499E-AD2E-C0D01E27981A}"/>
              </a:ext>
            </a:extLst>
          </p:cNvPr>
          <p:cNvCxnSpPr>
            <a:cxnSpLocks/>
            <a:stCxn id="86" idx="6"/>
            <a:endCxn id="94" idx="2"/>
          </p:cNvCxnSpPr>
          <p:nvPr/>
        </p:nvCxnSpPr>
        <p:spPr>
          <a:xfrm flipV="1">
            <a:off x="3149127" y="2297567"/>
            <a:ext cx="3346161" cy="7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B464E9C-DF50-41EC-BE9C-4C1A4B51FF93}"/>
              </a:ext>
            </a:extLst>
          </p:cNvPr>
          <p:cNvSpPr txBox="1"/>
          <p:nvPr/>
        </p:nvSpPr>
        <p:spPr>
          <a:xfrm>
            <a:off x="4756320" y="2263285"/>
            <a:ext cx="612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By Id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2EB1613-5D3D-4E00-9F58-9B8B0A38FAF8}"/>
              </a:ext>
            </a:extLst>
          </p:cNvPr>
          <p:cNvCxnSpPr>
            <a:cxnSpLocks/>
            <a:stCxn id="4" idx="2"/>
            <a:endCxn id="86" idx="0"/>
          </p:cNvCxnSpPr>
          <p:nvPr/>
        </p:nvCxnSpPr>
        <p:spPr>
          <a:xfrm flipH="1">
            <a:off x="2920527" y="421109"/>
            <a:ext cx="13285" cy="165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3F2D7AE7-B2FA-4C4C-870C-B59422569DE0}"/>
              </a:ext>
            </a:extLst>
          </p:cNvPr>
          <p:cNvSpPr/>
          <p:nvPr/>
        </p:nvSpPr>
        <p:spPr>
          <a:xfrm>
            <a:off x="5935631" y="51061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Change Request Topic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87A0CA6C-FD71-48BD-AD0F-AAF98D9EB8CF}"/>
              </a:ext>
            </a:extLst>
          </p:cNvPr>
          <p:cNvSpPr/>
          <p:nvPr/>
        </p:nvSpPr>
        <p:spPr>
          <a:xfrm>
            <a:off x="6503985" y="610529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1DE24F1-C213-4557-A51B-3AB8CB3507C3}"/>
              </a:ext>
            </a:extLst>
          </p:cNvPr>
          <p:cNvSpPr txBox="1"/>
          <p:nvPr/>
        </p:nvSpPr>
        <p:spPr>
          <a:xfrm>
            <a:off x="5560824" y="590014"/>
            <a:ext cx="235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Stream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workforceChangeData</a:t>
            </a:r>
            <a:r>
              <a:rPr lang="en-US" sz="1200" dirty="0"/>
              <a:t>)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F71A8D13-74E5-4001-BE76-1EB6EE4FDC2B}"/>
              </a:ext>
            </a:extLst>
          </p:cNvPr>
          <p:cNvSpPr/>
          <p:nvPr/>
        </p:nvSpPr>
        <p:spPr>
          <a:xfrm>
            <a:off x="6498361" y="1325211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DF849D2-EB3B-4940-B8B3-4C4F477E92C7}"/>
              </a:ext>
            </a:extLst>
          </p:cNvPr>
          <p:cNvSpPr txBox="1"/>
          <p:nvPr/>
        </p:nvSpPr>
        <p:spPr>
          <a:xfrm>
            <a:off x="6262102" y="1423557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Serialized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753A19D-676A-4AA9-88F0-5338875E6636}"/>
              </a:ext>
            </a:extLst>
          </p:cNvPr>
          <p:cNvCxnSpPr>
            <a:cxnSpLocks/>
            <a:stCxn id="202" idx="4"/>
            <a:endCxn id="204" idx="0"/>
          </p:cNvCxnSpPr>
          <p:nvPr/>
        </p:nvCxnSpPr>
        <p:spPr>
          <a:xfrm flipH="1">
            <a:off x="6726961" y="1067729"/>
            <a:ext cx="5624" cy="25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EE03C9A-63BE-4797-97AD-BAB8B5C80AB9}"/>
              </a:ext>
            </a:extLst>
          </p:cNvPr>
          <p:cNvCxnSpPr>
            <a:cxnSpLocks/>
            <a:stCxn id="204" idx="4"/>
            <a:endCxn id="94" idx="0"/>
          </p:cNvCxnSpPr>
          <p:nvPr/>
        </p:nvCxnSpPr>
        <p:spPr>
          <a:xfrm flipH="1">
            <a:off x="6723888" y="1782411"/>
            <a:ext cx="3073" cy="2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D57E7C1-E57E-4808-933D-8169189DCD07}"/>
              </a:ext>
            </a:extLst>
          </p:cNvPr>
          <p:cNvCxnSpPr>
            <a:cxnSpLocks/>
            <a:stCxn id="200" idx="2"/>
            <a:endCxn id="202" idx="0"/>
          </p:cNvCxnSpPr>
          <p:nvPr/>
        </p:nvCxnSpPr>
        <p:spPr>
          <a:xfrm>
            <a:off x="6732585" y="415020"/>
            <a:ext cx="0" cy="19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DD1C3AF4-2557-4299-A1EC-8D011A1570E8}"/>
              </a:ext>
            </a:extLst>
          </p:cNvPr>
          <p:cNvSpPr/>
          <p:nvPr/>
        </p:nvSpPr>
        <p:spPr>
          <a:xfrm>
            <a:off x="6495288" y="2779312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95263DA-F4C1-45A8-A13C-80C8ADDF2DC4}"/>
              </a:ext>
            </a:extLst>
          </p:cNvPr>
          <p:cNvSpPr txBox="1"/>
          <p:nvPr/>
        </p:nvSpPr>
        <p:spPr>
          <a:xfrm>
            <a:off x="6299628" y="2869412"/>
            <a:ext cx="850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FlatMap</a:t>
            </a:r>
            <a:endParaRPr lang="en-US" sz="1200" dirty="0"/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53956A2D-B194-4CD8-BFB8-49F33486E30D}"/>
              </a:ext>
            </a:extLst>
          </p:cNvPr>
          <p:cNvCxnSpPr>
            <a:cxnSpLocks/>
            <a:stCxn id="94" idx="4"/>
            <a:endCxn id="304" idx="0"/>
          </p:cNvCxnSpPr>
          <p:nvPr/>
        </p:nvCxnSpPr>
        <p:spPr>
          <a:xfrm>
            <a:off x="6723888" y="2526167"/>
            <a:ext cx="0" cy="25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0871280-9AF7-4EE4-BF75-1102AC80CA94}"/>
              </a:ext>
            </a:extLst>
          </p:cNvPr>
          <p:cNvCxnSpPr>
            <a:cxnSpLocks/>
            <a:stCxn id="304" idx="4"/>
            <a:endCxn id="339" idx="0"/>
          </p:cNvCxnSpPr>
          <p:nvPr/>
        </p:nvCxnSpPr>
        <p:spPr>
          <a:xfrm>
            <a:off x="6723888" y="3236512"/>
            <a:ext cx="0" cy="25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6D647E7F-A7BB-4BCA-8FB9-81D542777B34}"/>
              </a:ext>
            </a:extLst>
          </p:cNvPr>
          <p:cNvCxnSpPr>
            <a:cxnSpLocks/>
            <a:stCxn id="66" idx="0"/>
            <a:endCxn id="4" idx="3"/>
          </p:cNvCxnSpPr>
          <p:nvPr/>
        </p:nvCxnSpPr>
        <p:spPr>
          <a:xfrm rot="16200000" flipV="1">
            <a:off x="2026912" y="1942984"/>
            <a:ext cx="4008656" cy="600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Oval 338">
            <a:extLst>
              <a:ext uri="{FF2B5EF4-FFF2-40B4-BE49-F238E27FC236}">
                <a16:creationId xmlns:a16="http://schemas.microsoft.com/office/drawing/2014/main" id="{C8FD84B0-550E-4875-80CE-D633E423ECCA}"/>
              </a:ext>
            </a:extLst>
          </p:cNvPr>
          <p:cNvSpPr/>
          <p:nvPr/>
        </p:nvSpPr>
        <p:spPr>
          <a:xfrm>
            <a:off x="6495288" y="3490968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39D6A46-23DB-47AB-BE76-0284C3080304}"/>
              </a:ext>
            </a:extLst>
          </p:cNvPr>
          <p:cNvSpPr txBox="1"/>
          <p:nvPr/>
        </p:nvSpPr>
        <p:spPr>
          <a:xfrm>
            <a:off x="6213943" y="3571284"/>
            <a:ext cx="103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Branch</a:t>
            </a:r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E75EDBD8-0F2A-4FAA-9E5D-63DC7C74D93E}"/>
              </a:ext>
            </a:extLst>
          </p:cNvPr>
          <p:cNvCxnSpPr>
            <a:cxnSpLocks/>
            <a:stCxn id="339" idx="5"/>
            <a:endCxn id="403" idx="1"/>
          </p:cNvCxnSpPr>
          <p:nvPr/>
        </p:nvCxnSpPr>
        <p:spPr>
          <a:xfrm>
            <a:off x="6885533" y="3881213"/>
            <a:ext cx="725866" cy="39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2" name="Rectangle: Rounded Corners 371">
            <a:extLst>
              <a:ext uri="{FF2B5EF4-FFF2-40B4-BE49-F238E27FC236}">
                <a16:creationId xmlns:a16="http://schemas.microsoft.com/office/drawing/2014/main" id="{4C27B8BB-C4C1-405A-8873-19D6439E75C0}"/>
              </a:ext>
            </a:extLst>
          </p:cNvPr>
          <p:cNvSpPr/>
          <p:nvPr/>
        </p:nvSpPr>
        <p:spPr>
          <a:xfrm>
            <a:off x="9731169" y="901116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BA75AD10-0E1A-4674-96B8-C4747438F8DA}"/>
              </a:ext>
            </a:extLst>
          </p:cNvPr>
          <p:cNvCxnSpPr>
            <a:cxnSpLocks/>
            <a:stCxn id="200" idx="3"/>
            <a:endCxn id="372" idx="0"/>
          </p:cNvCxnSpPr>
          <p:nvPr/>
        </p:nvCxnSpPr>
        <p:spPr>
          <a:xfrm>
            <a:off x="7529539" y="233041"/>
            <a:ext cx="2998584" cy="668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9F9CF61C-4FEA-4565-82BF-082DFD4E9E84}"/>
              </a:ext>
            </a:extLst>
          </p:cNvPr>
          <p:cNvSpPr/>
          <p:nvPr/>
        </p:nvSpPr>
        <p:spPr>
          <a:xfrm>
            <a:off x="489756" y="889300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377" name="Straight Arrow Connector 372">
            <a:extLst>
              <a:ext uri="{FF2B5EF4-FFF2-40B4-BE49-F238E27FC236}">
                <a16:creationId xmlns:a16="http://schemas.microsoft.com/office/drawing/2014/main" id="{9488EAE5-74AB-4906-8ED0-C639CB16AE7E}"/>
              </a:ext>
            </a:extLst>
          </p:cNvPr>
          <p:cNvCxnSpPr>
            <a:cxnSpLocks/>
            <a:stCxn id="376" idx="0"/>
            <a:endCxn id="4" idx="1"/>
          </p:cNvCxnSpPr>
          <p:nvPr/>
        </p:nvCxnSpPr>
        <p:spPr>
          <a:xfrm rot="5400000" flipH="1" flipV="1">
            <a:off x="1386699" y="139141"/>
            <a:ext cx="650170" cy="850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1" name="Callout: Line with Accent Bar 380">
            <a:extLst>
              <a:ext uri="{FF2B5EF4-FFF2-40B4-BE49-F238E27FC236}">
                <a16:creationId xmlns:a16="http://schemas.microsoft.com/office/drawing/2014/main" id="{B3E39879-33B2-4D0D-9084-1150E66E046E}"/>
              </a:ext>
            </a:extLst>
          </p:cNvPr>
          <p:cNvSpPr/>
          <p:nvPr/>
        </p:nvSpPr>
        <p:spPr>
          <a:xfrm>
            <a:off x="10887074" y="114785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68968"/>
              <a:gd name="adj4" fmla="val -3729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Dump incoming transactions to long term storage</a:t>
            </a:r>
          </a:p>
        </p:txBody>
      </p:sp>
      <p:sp>
        <p:nvSpPr>
          <p:cNvPr id="383" name="Callout: Line with Accent Bar 382">
            <a:extLst>
              <a:ext uri="{FF2B5EF4-FFF2-40B4-BE49-F238E27FC236}">
                <a16:creationId xmlns:a16="http://schemas.microsoft.com/office/drawing/2014/main" id="{29145752-85F6-49B9-98DC-A25E1586C84E}"/>
              </a:ext>
            </a:extLst>
          </p:cNvPr>
          <p:cNvSpPr/>
          <p:nvPr/>
        </p:nvSpPr>
        <p:spPr>
          <a:xfrm flipH="1">
            <a:off x="69786" y="162672"/>
            <a:ext cx="898475" cy="612648"/>
          </a:xfrm>
          <a:prstGeom prst="accentCallout1">
            <a:avLst>
              <a:gd name="adj1" fmla="val 18750"/>
              <a:gd name="adj2" fmla="val -8333"/>
              <a:gd name="adj3" fmla="val 78296"/>
              <a:gd name="adj4" fmla="val -362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Load workforce data from long term storage</a:t>
            </a:r>
          </a:p>
        </p:txBody>
      </p:sp>
      <p:sp>
        <p:nvSpPr>
          <p:cNvPr id="399" name="Callout: Line with Accent Bar 398">
            <a:extLst>
              <a:ext uri="{FF2B5EF4-FFF2-40B4-BE49-F238E27FC236}">
                <a16:creationId xmlns:a16="http://schemas.microsoft.com/office/drawing/2014/main" id="{B3665954-455E-4327-B445-D989AE02D418}"/>
              </a:ext>
            </a:extLst>
          </p:cNvPr>
          <p:cNvSpPr/>
          <p:nvPr/>
        </p:nvSpPr>
        <p:spPr>
          <a:xfrm>
            <a:off x="7548361" y="1886268"/>
            <a:ext cx="977975" cy="380873"/>
          </a:xfrm>
          <a:prstGeom prst="accentCallout1">
            <a:avLst>
              <a:gd name="adj1" fmla="val 18750"/>
              <a:gd name="adj2" fmla="val -8333"/>
              <a:gd name="adj3" fmla="val 80057"/>
              <a:gd name="adj4" fmla="val -805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Merge workforce data</a:t>
            </a: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D72B35DE-6487-40C8-A443-CDDDCF630CD1}"/>
              </a:ext>
            </a:extLst>
          </p:cNvPr>
          <p:cNvSpPr/>
          <p:nvPr/>
        </p:nvSpPr>
        <p:spPr>
          <a:xfrm>
            <a:off x="5496346" y="420256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FCEB1857-0214-4955-9E64-BA9BC6CFE3CA}"/>
              </a:ext>
            </a:extLst>
          </p:cNvPr>
          <p:cNvSpPr txBox="1"/>
          <p:nvPr/>
        </p:nvSpPr>
        <p:spPr>
          <a:xfrm>
            <a:off x="5291998" y="4217943"/>
            <a:ext cx="87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Workforce data</a:t>
            </a:r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4AC09953-DF11-4046-9AB3-7C325D886F7A}"/>
              </a:ext>
            </a:extLst>
          </p:cNvPr>
          <p:cNvSpPr/>
          <p:nvPr/>
        </p:nvSpPr>
        <p:spPr>
          <a:xfrm>
            <a:off x="7544444" y="4213608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ECD4D8FF-44E6-4C56-9BD1-A444AED69F85}"/>
              </a:ext>
            </a:extLst>
          </p:cNvPr>
          <p:cNvSpPr txBox="1"/>
          <p:nvPr/>
        </p:nvSpPr>
        <p:spPr>
          <a:xfrm>
            <a:off x="7275956" y="4297766"/>
            <a:ext cx="106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ChangeResult</a:t>
            </a:r>
            <a:endParaRPr lang="en-US" sz="1200" dirty="0"/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51375D-C1FD-40D3-ABB0-79C9BCE4EEED}"/>
              </a:ext>
            </a:extLst>
          </p:cNvPr>
          <p:cNvCxnSpPr>
            <a:cxnSpLocks/>
            <a:stCxn id="339" idx="3"/>
            <a:endCxn id="401" idx="7"/>
          </p:cNvCxnSpPr>
          <p:nvPr/>
        </p:nvCxnSpPr>
        <p:spPr>
          <a:xfrm flipH="1">
            <a:off x="5886591" y="3881213"/>
            <a:ext cx="675652" cy="38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469E818F-0D92-411A-9F70-5676ECF8B625}"/>
              </a:ext>
            </a:extLst>
          </p:cNvPr>
          <p:cNvCxnSpPr>
            <a:cxnSpLocks/>
            <a:stCxn id="403" idx="4"/>
            <a:endCxn id="39" idx="0"/>
          </p:cNvCxnSpPr>
          <p:nvPr/>
        </p:nvCxnSpPr>
        <p:spPr>
          <a:xfrm>
            <a:off x="7773044" y="4670808"/>
            <a:ext cx="0" cy="107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4" name="Oval 453">
            <a:extLst>
              <a:ext uri="{FF2B5EF4-FFF2-40B4-BE49-F238E27FC236}">
                <a16:creationId xmlns:a16="http://schemas.microsoft.com/office/drawing/2014/main" id="{371E90AB-576A-4571-87B1-B95CE6CD5AE2}"/>
              </a:ext>
            </a:extLst>
          </p:cNvPr>
          <p:cNvSpPr/>
          <p:nvPr/>
        </p:nvSpPr>
        <p:spPr>
          <a:xfrm>
            <a:off x="5496346" y="493670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87F2A851-1EAD-4E36-95A8-08986D9BF3D2}"/>
              </a:ext>
            </a:extLst>
          </p:cNvPr>
          <p:cNvCxnSpPr>
            <a:cxnSpLocks/>
            <a:stCxn id="401" idx="4"/>
            <a:endCxn id="454" idx="0"/>
          </p:cNvCxnSpPr>
          <p:nvPr/>
        </p:nvCxnSpPr>
        <p:spPr>
          <a:xfrm>
            <a:off x="5724946" y="4659762"/>
            <a:ext cx="0" cy="27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TextBox 460">
            <a:extLst>
              <a:ext uri="{FF2B5EF4-FFF2-40B4-BE49-F238E27FC236}">
                <a16:creationId xmlns:a16="http://schemas.microsoft.com/office/drawing/2014/main" id="{C4908ABA-96F0-4A87-B102-BAB5E100EADB}"/>
              </a:ext>
            </a:extLst>
          </p:cNvPr>
          <p:cNvSpPr txBox="1"/>
          <p:nvPr/>
        </p:nvSpPr>
        <p:spPr>
          <a:xfrm>
            <a:off x="5281377" y="5034445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</a:t>
            </a:r>
          </a:p>
        </p:txBody>
      </p:sp>
      <p:sp>
        <p:nvSpPr>
          <p:cNvPr id="462" name="Rectangle: Rounded Corners 461">
            <a:extLst>
              <a:ext uri="{FF2B5EF4-FFF2-40B4-BE49-F238E27FC236}">
                <a16:creationId xmlns:a16="http://schemas.microsoft.com/office/drawing/2014/main" id="{52C25B8B-A75C-4421-8BDA-8F35C1BF5D6E}"/>
              </a:ext>
            </a:extLst>
          </p:cNvPr>
          <p:cNvSpPr/>
          <p:nvPr/>
        </p:nvSpPr>
        <p:spPr>
          <a:xfrm>
            <a:off x="4927992" y="5748738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Output Topic</a:t>
            </a:r>
          </a:p>
        </p:txBody>
      </p: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E32B6703-84C5-4467-8535-00BF69360F31}"/>
              </a:ext>
            </a:extLst>
          </p:cNvPr>
          <p:cNvCxnSpPr>
            <a:cxnSpLocks/>
            <a:stCxn id="454" idx="4"/>
            <a:endCxn id="462" idx="0"/>
          </p:cNvCxnSpPr>
          <p:nvPr/>
        </p:nvCxnSpPr>
        <p:spPr>
          <a:xfrm>
            <a:off x="5724946" y="5393901"/>
            <a:ext cx="0" cy="35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3" name="Oval 502">
            <a:extLst>
              <a:ext uri="{FF2B5EF4-FFF2-40B4-BE49-F238E27FC236}">
                <a16:creationId xmlns:a16="http://schemas.microsoft.com/office/drawing/2014/main" id="{D407CCAC-3153-4B76-A897-75B47BF2C7D6}"/>
              </a:ext>
            </a:extLst>
          </p:cNvPr>
          <p:cNvSpPr/>
          <p:nvPr/>
        </p:nvSpPr>
        <p:spPr>
          <a:xfrm>
            <a:off x="4100778" y="496783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6E5DB815-BEA7-4F15-BBE0-F0BE36187333}"/>
              </a:ext>
            </a:extLst>
          </p:cNvPr>
          <p:cNvSpPr txBox="1"/>
          <p:nvPr/>
        </p:nvSpPr>
        <p:spPr>
          <a:xfrm>
            <a:off x="257222" y="4421915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</a:t>
            </a:r>
          </a:p>
        </p:txBody>
      </p:sp>
      <p:sp>
        <p:nvSpPr>
          <p:cNvPr id="522" name="Callout: Line with Accent Bar 521">
            <a:extLst>
              <a:ext uri="{FF2B5EF4-FFF2-40B4-BE49-F238E27FC236}">
                <a16:creationId xmlns:a16="http://schemas.microsoft.com/office/drawing/2014/main" id="{D3B78E33-C9AF-476A-9355-A9912526F87B}"/>
              </a:ext>
            </a:extLst>
          </p:cNvPr>
          <p:cNvSpPr/>
          <p:nvPr/>
        </p:nvSpPr>
        <p:spPr>
          <a:xfrm>
            <a:off x="7548361" y="3361338"/>
            <a:ext cx="977975" cy="380873"/>
          </a:xfrm>
          <a:prstGeom prst="accentCallout1">
            <a:avLst>
              <a:gd name="adj1" fmla="val 18750"/>
              <a:gd name="adj2" fmla="val -8333"/>
              <a:gd name="adj3" fmla="val 67156"/>
              <a:gd name="adj4" fmla="val -76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Split transactions from employee</a:t>
            </a:r>
          </a:p>
        </p:txBody>
      </p:sp>
      <p:sp>
        <p:nvSpPr>
          <p:cNvPr id="523" name="Callout: Line with Accent Bar 522">
            <a:extLst>
              <a:ext uri="{FF2B5EF4-FFF2-40B4-BE49-F238E27FC236}">
                <a16:creationId xmlns:a16="http://schemas.microsoft.com/office/drawing/2014/main" id="{EF8274E7-3ADE-46D2-9C99-FC37A74C2383}"/>
              </a:ext>
            </a:extLst>
          </p:cNvPr>
          <p:cNvSpPr/>
          <p:nvPr/>
        </p:nvSpPr>
        <p:spPr>
          <a:xfrm>
            <a:off x="7556654" y="2617858"/>
            <a:ext cx="791296" cy="380873"/>
          </a:xfrm>
          <a:prstGeom prst="accentCallout1">
            <a:avLst>
              <a:gd name="adj1" fmla="val 18750"/>
              <a:gd name="adj2" fmla="val -8333"/>
              <a:gd name="adj3" fmla="val 67156"/>
              <a:gd name="adj4" fmla="val -76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Creates transaction record</a:t>
            </a:r>
          </a:p>
        </p:txBody>
      </p:sp>
      <p:sp>
        <p:nvSpPr>
          <p:cNvPr id="57" name="Callout: Line with Accent Bar 56">
            <a:extLst>
              <a:ext uri="{FF2B5EF4-FFF2-40B4-BE49-F238E27FC236}">
                <a16:creationId xmlns:a16="http://schemas.microsoft.com/office/drawing/2014/main" id="{F6222F86-A3DE-47B5-9818-6622820CB83F}"/>
              </a:ext>
            </a:extLst>
          </p:cNvPr>
          <p:cNvSpPr/>
          <p:nvPr/>
        </p:nvSpPr>
        <p:spPr>
          <a:xfrm>
            <a:off x="4675384" y="988758"/>
            <a:ext cx="850149" cy="612648"/>
          </a:xfrm>
          <a:prstGeom prst="accentCallout1">
            <a:avLst>
              <a:gd name="adj1" fmla="val 18750"/>
              <a:gd name="adj2" fmla="val -8333"/>
              <a:gd name="adj3" fmla="val 78296"/>
              <a:gd name="adj4" fmla="val -362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Update results back to global table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6D3E7D4-691E-41FD-A26B-0BCDDFEBDD2B}"/>
              </a:ext>
            </a:extLst>
          </p:cNvPr>
          <p:cNvSpPr/>
          <p:nvPr/>
        </p:nvSpPr>
        <p:spPr>
          <a:xfrm>
            <a:off x="9945679" y="4907678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59" name="Straight Arrow Connector 372">
            <a:extLst>
              <a:ext uri="{FF2B5EF4-FFF2-40B4-BE49-F238E27FC236}">
                <a16:creationId xmlns:a16="http://schemas.microsoft.com/office/drawing/2014/main" id="{CF1FD7ED-EF09-4FAF-9E32-4D071FF02C98}"/>
              </a:ext>
            </a:extLst>
          </p:cNvPr>
          <p:cNvCxnSpPr>
            <a:cxnSpLocks/>
            <a:stCxn id="39" idx="3"/>
            <a:endCxn id="58" idx="1"/>
          </p:cNvCxnSpPr>
          <p:nvPr/>
        </p:nvCxnSpPr>
        <p:spPr>
          <a:xfrm flipV="1">
            <a:off x="8569998" y="5061825"/>
            <a:ext cx="1375681" cy="865963"/>
          </a:xfrm>
          <a:prstGeom prst="bentConnector3">
            <a:avLst>
              <a:gd name="adj1" fmla="val 73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llout: Line with Accent Bar 62">
            <a:extLst>
              <a:ext uri="{FF2B5EF4-FFF2-40B4-BE49-F238E27FC236}">
                <a16:creationId xmlns:a16="http://schemas.microsoft.com/office/drawing/2014/main" id="{2066C5C2-8664-42BB-B554-51774A5AD97C}"/>
              </a:ext>
            </a:extLst>
          </p:cNvPr>
          <p:cNvSpPr/>
          <p:nvPr/>
        </p:nvSpPr>
        <p:spPr>
          <a:xfrm>
            <a:off x="10141102" y="3932668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181670"/>
              <a:gd name="adj4" fmla="val -1240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Dump results to output long term storage</a:t>
            </a:r>
          </a:p>
        </p:txBody>
      </p:sp>
      <p:cxnSp>
        <p:nvCxnSpPr>
          <p:cNvPr id="64" name="Straight Arrow Connector 372">
            <a:extLst>
              <a:ext uri="{FF2B5EF4-FFF2-40B4-BE49-F238E27FC236}">
                <a16:creationId xmlns:a16="http://schemas.microsoft.com/office/drawing/2014/main" id="{5336E217-9EC6-49F5-A8DD-87C86D23ACF7}"/>
              </a:ext>
            </a:extLst>
          </p:cNvPr>
          <p:cNvCxnSpPr>
            <a:cxnSpLocks/>
            <a:stCxn id="462" idx="3"/>
            <a:endCxn id="58" idx="1"/>
          </p:cNvCxnSpPr>
          <p:nvPr/>
        </p:nvCxnSpPr>
        <p:spPr>
          <a:xfrm flipV="1">
            <a:off x="6521900" y="5061825"/>
            <a:ext cx="3423779" cy="868893"/>
          </a:xfrm>
          <a:prstGeom prst="bentConnector3">
            <a:avLst>
              <a:gd name="adj1" fmla="val 66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623433A-6483-4DAF-AFB2-FF96A4DB1D67}"/>
              </a:ext>
            </a:extLst>
          </p:cNvPr>
          <p:cNvSpPr txBox="1"/>
          <p:nvPr/>
        </p:nvSpPr>
        <p:spPr>
          <a:xfrm>
            <a:off x="3699646" y="4983340"/>
            <a:ext cx="1235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Stream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workforceData</a:t>
            </a:r>
            <a:r>
              <a:rPr lang="en-US" sz="1200" dirty="0"/>
              <a:t>)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8370359-5DA9-4128-927A-4EDDBDDE6F7F}"/>
              </a:ext>
            </a:extLst>
          </p:cNvPr>
          <p:cNvSpPr/>
          <p:nvPr/>
        </p:nvSpPr>
        <p:spPr>
          <a:xfrm>
            <a:off x="4103113" y="424778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A50EE4-54D8-4620-8C07-C6D4BF4E5A19}"/>
              </a:ext>
            </a:extLst>
          </p:cNvPr>
          <p:cNvSpPr txBox="1"/>
          <p:nvPr/>
        </p:nvSpPr>
        <p:spPr>
          <a:xfrm>
            <a:off x="3899612" y="4310275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</a:t>
            </a:r>
          </a:p>
        </p:txBody>
      </p:sp>
      <p:cxnSp>
        <p:nvCxnSpPr>
          <p:cNvPr id="68" name="Straight Arrow Connector 334">
            <a:extLst>
              <a:ext uri="{FF2B5EF4-FFF2-40B4-BE49-F238E27FC236}">
                <a16:creationId xmlns:a16="http://schemas.microsoft.com/office/drawing/2014/main" id="{AC540CCE-A6BF-47DD-949E-1448D9D817BA}"/>
              </a:ext>
            </a:extLst>
          </p:cNvPr>
          <p:cNvCxnSpPr>
            <a:cxnSpLocks/>
            <a:stCxn id="503" idx="0"/>
            <a:endCxn id="66" idx="4"/>
          </p:cNvCxnSpPr>
          <p:nvPr/>
        </p:nvCxnSpPr>
        <p:spPr>
          <a:xfrm rot="5400000" flipH="1" flipV="1">
            <a:off x="4199123" y="4835242"/>
            <a:ext cx="262845" cy="2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334">
            <a:extLst>
              <a:ext uri="{FF2B5EF4-FFF2-40B4-BE49-F238E27FC236}">
                <a16:creationId xmlns:a16="http://schemas.microsoft.com/office/drawing/2014/main" id="{8E98DDCB-FFC7-4DF2-A5D0-97AD07409A8E}"/>
              </a:ext>
            </a:extLst>
          </p:cNvPr>
          <p:cNvCxnSpPr>
            <a:cxnSpLocks/>
            <a:stCxn id="462" idx="1"/>
            <a:endCxn id="503" idx="4"/>
          </p:cNvCxnSpPr>
          <p:nvPr/>
        </p:nvCxnSpPr>
        <p:spPr>
          <a:xfrm rot="10800000">
            <a:off x="4329378" y="5425032"/>
            <a:ext cx="598614" cy="505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allout: Line with Accent Bar 75">
            <a:extLst>
              <a:ext uri="{FF2B5EF4-FFF2-40B4-BE49-F238E27FC236}">
                <a16:creationId xmlns:a16="http://schemas.microsoft.com/office/drawing/2014/main" id="{2EE007E7-4B59-43A5-A4AE-E19A9311D796}"/>
              </a:ext>
            </a:extLst>
          </p:cNvPr>
          <p:cNvSpPr/>
          <p:nvPr/>
        </p:nvSpPr>
        <p:spPr>
          <a:xfrm>
            <a:off x="7939611" y="483977"/>
            <a:ext cx="892042" cy="612648"/>
          </a:xfrm>
          <a:prstGeom prst="accentCallout1">
            <a:avLst>
              <a:gd name="adj1" fmla="val 18750"/>
              <a:gd name="adj2" fmla="val -8333"/>
              <a:gd name="adj3" fmla="val 38956"/>
              <a:gd name="adj4" fmla="val -11235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Branches based on successful serialization</a:t>
            </a:r>
          </a:p>
        </p:txBody>
      </p:sp>
    </p:spTree>
    <p:extLst>
      <p:ext uri="{BB962C8B-B14F-4D97-AF65-F5344CB8AC3E}">
        <p14:creationId xmlns:p14="http://schemas.microsoft.com/office/powerpoint/2010/main" val="14793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DD7A8F-E70E-41EC-8725-208A99F3D72E}"/>
              </a:ext>
            </a:extLst>
          </p:cNvPr>
          <p:cNvSpPr/>
          <p:nvPr/>
        </p:nvSpPr>
        <p:spPr>
          <a:xfrm>
            <a:off x="1468358" y="649390"/>
            <a:ext cx="1221712" cy="20762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D062C7-876F-443D-9F12-8AE110CD958D}"/>
              </a:ext>
            </a:extLst>
          </p:cNvPr>
          <p:cNvSpPr/>
          <p:nvPr/>
        </p:nvSpPr>
        <p:spPr>
          <a:xfrm>
            <a:off x="3147270" y="686853"/>
            <a:ext cx="4626093" cy="30576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18194B58-EEBE-4F83-AC0C-1B62D2E42B1F}"/>
              </a:ext>
            </a:extLst>
          </p:cNvPr>
          <p:cNvSpPr/>
          <p:nvPr/>
        </p:nvSpPr>
        <p:spPr>
          <a:xfrm>
            <a:off x="205257" y="1068588"/>
            <a:ext cx="1006678" cy="394534"/>
          </a:xfrm>
          <a:prstGeom prst="flowChartPrepa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Batch File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5C271A6-2551-4DB4-93F4-7C3EE77CA2D6}"/>
              </a:ext>
            </a:extLst>
          </p:cNvPr>
          <p:cNvSpPr/>
          <p:nvPr/>
        </p:nvSpPr>
        <p:spPr>
          <a:xfrm>
            <a:off x="1635578" y="1068588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2C33214-F3E7-4F42-AF9A-C5D2AA6832B2}"/>
              </a:ext>
            </a:extLst>
          </p:cNvPr>
          <p:cNvSpPr/>
          <p:nvPr/>
        </p:nvSpPr>
        <p:spPr>
          <a:xfrm>
            <a:off x="1635578" y="1631028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4E5C6C-EDDE-4C81-9840-0D61E31A752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1211935" y="1265855"/>
            <a:ext cx="4236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1B1B5-CC14-4CAC-B100-4CC60A5C68D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092778" y="1463122"/>
            <a:ext cx="0" cy="167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7CBF26-CE2B-4E89-BAE0-4FACF4B98F4C}"/>
              </a:ext>
            </a:extLst>
          </p:cNvPr>
          <p:cNvCxnSpPr>
            <a:cxnSpLocks/>
            <a:stCxn id="11" idx="3"/>
            <a:endCxn id="20" idx="2"/>
          </p:cNvCxnSpPr>
          <p:nvPr/>
        </p:nvCxnSpPr>
        <p:spPr>
          <a:xfrm flipV="1">
            <a:off x="2549978" y="1827506"/>
            <a:ext cx="1888974" cy="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7904F9BA-7152-48DF-BC05-779A7AD5B9F0}"/>
              </a:ext>
            </a:extLst>
          </p:cNvPr>
          <p:cNvSpPr/>
          <p:nvPr/>
        </p:nvSpPr>
        <p:spPr>
          <a:xfrm>
            <a:off x="4174063" y="1106052"/>
            <a:ext cx="2648891" cy="1442908"/>
          </a:xfrm>
          <a:prstGeom prst="flowChartInputOutp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Topic Change Request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DE3E50A-15D8-483E-B210-5C40EEB2963D}"/>
              </a:ext>
            </a:extLst>
          </p:cNvPr>
          <p:cNvSpPr/>
          <p:nvPr/>
        </p:nvSpPr>
        <p:spPr>
          <a:xfrm>
            <a:off x="5006171" y="1361790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0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125EFD8-9725-44E0-B4B2-D66C8E3AF251}"/>
              </a:ext>
            </a:extLst>
          </p:cNvPr>
          <p:cNvSpPr/>
          <p:nvPr/>
        </p:nvSpPr>
        <p:spPr>
          <a:xfrm>
            <a:off x="5006171" y="1743363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1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B66C4D8-A938-4608-86EF-274FF1F0CA91}"/>
              </a:ext>
            </a:extLst>
          </p:cNvPr>
          <p:cNvSpPr/>
          <p:nvPr/>
        </p:nvSpPr>
        <p:spPr>
          <a:xfrm>
            <a:off x="5006171" y="2124936"/>
            <a:ext cx="914400" cy="30632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Partition 2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F2267CF-82DD-4252-A891-FF4F50C1A78B}"/>
              </a:ext>
            </a:extLst>
          </p:cNvPr>
          <p:cNvSpPr/>
          <p:nvPr/>
        </p:nvSpPr>
        <p:spPr>
          <a:xfrm>
            <a:off x="8306947" y="796324"/>
            <a:ext cx="1818433" cy="39359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E1DF8A5B-A794-4C82-AA53-77934921588A}"/>
              </a:ext>
            </a:extLst>
          </p:cNvPr>
          <p:cNvSpPr/>
          <p:nvPr/>
        </p:nvSpPr>
        <p:spPr>
          <a:xfrm>
            <a:off x="10939135" y="241934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514A7FE-7FC7-45CA-9F8E-D67BBD7DDF83}"/>
              </a:ext>
            </a:extLst>
          </p:cNvPr>
          <p:cNvSpPr/>
          <p:nvPr/>
        </p:nvSpPr>
        <p:spPr>
          <a:xfrm>
            <a:off x="8474168" y="1114763"/>
            <a:ext cx="1922518" cy="40089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D4BD133-DDBF-4D64-ABA8-1EBDA5D10838}"/>
              </a:ext>
            </a:extLst>
          </p:cNvPr>
          <p:cNvSpPr/>
          <p:nvPr/>
        </p:nvSpPr>
        <p:spPr>
          <a:xfrm>
            <a:off x="8660634" y="1484094"/>
            <a:ext cx="1988579" cy="41049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Spring App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13776A3F-7FD6-423A-9C77-366A03AAB497}"/>
              </a:ext>
            </a:extLst>
          </p:cNvPr>
          <p:cNvSpPr/>
          <p:nvPr/>
        </p:nvSpPr>
        <p:spPr>
          <a:xfrm>
            <a:off x="8805672" y="1903292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Group 1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069FFDC1-4CA8-4479-9FC2-0456A31D347C}"/>
              </a:ext>
            </a:extLst>
          </p:cNvPr>
          <p:cNvSpPr/>
          <p:nvPr/>
        </p:nvSpPr>
        <p:spPr>
          <a:xfrm>
            <a:off x="8805672" y="2515741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 received  change request message to Log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860030-5341-4B6B-BDFF-60CAF5973580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6925796" y="2285170"/>
            <a:ext cx="0" cy="230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F5A7C4-3238-4340-A7C8-D22810782B44}"/>
              </a:ext>
            </a:extLst>
          </p:cNvPr>
          <p:cNvCxnSpPr>
            <a:cxnSpLocks/>
            <a:stCxn id="20" idx="5"/>
            <a:endCxn id="50" idx="1"/>
          </p:cNvCxnSpPr>
          <p:nvPr/>
        </p:nvCxnSpPr>
        <p:spPr>
          <a:xfrm>
            <a:off x="6558065" y="1827506"/>
            <a:ext cx="2247607" cy="273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4CC6C9-5BA4-4128-A8B6-AFA5B8DC0F57}"/>
              </a:ext>
            </a:extLst>
          </p:cNvPr>
          <p:cNvCxnSpPr>
            <a:cxnSpLocks/>
            <a:stCxn id="51" idx="3"/>
            <a:endCxn id="31" idx="2"/>
          </p:cNvCxnSpPr>
          <p:nvPr/>
        </p:nvCxnSpPr>
        <p:spPr>
          <a:xfrm>
            <a:off x="9720072" y="2713008"/>
            <a:ext cx="1219063" cy="12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59CEEF-081B-4C74-B2DE-9979440D4117}"/>
              </a:ext>
            </a:extLst>
          </p:cNvPr>
          <p:cNvCxnSpPr>
            <a:cxnSpLocks/>
            <a:stCxn id="20" idx="5"/>
            <a:endCxn id="45" idx="1"/>
          </p:cNvCxnSpPr>
          <p:nvPr/>
        </p:nvCxnSpPr>
        <p:spPr>
          <a:xfrm>
            <a:off x="6558065" y="1827506"/>
            <a:ext cx="1916103" cy="1291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D3C0C4C-69FB-4848-8F38-4393075DB69D}"/>
              </a:ext>
            </a:extLst>
          </p:cNvPr>
          <p:cNvCxnSpPr>
            <a:cxnSpLocks/>
            <a:stCxn id="20" idx="5"/>
            <a:endCxn id="25" idx="1"/>
          </p:cNvCxnSpPr>
          <p:nvPr/>
        </p:nvCxnSpPr>
        <p:spPr>
          <a:xfrm>
            <a:off x="6558065" y="1827506"/>
            <a:ext cx="1748882" cy="936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llout: Bent Line with No Border 70">
            <a:extLst>
              <a:ext uri="{FF2B5EF4-FFF2-40B4-BE49-F238E27FC236}">
                <a16:creationId xmlns:a16="http://schemas.microsoft.com/office/drawing/2014/main" id="{D5283308-0587-4E78-BCB5-F93990DAE1B6}"/>
              </a:ext>
            </a:extLst>
          </p:cNvPr>
          <p:cNvSpPr/>
          <p:nvPr/>
        </p:nvSpPr>
        <p:spPr>
          <a:xfrm>
            <a:off x="2549978" y="19335"/>
            <a:ext cx="914400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5654"/>
              <a:gd name="adj6" fmla="val -448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/>
              <a:t>Could be </a:t>
            </a:r>
            <a:r>
              <a:rPr lang="en-US" sz="1000" dirty="0" err="1"/>
              <a:t>AbI</a:t>
            </a:r>
            <a:r>
              <a:rPr lang="en-US" sz="1000" dirty="0"/>
              <a:t>, Spark, </a:t>
            </a:r>
            <a:r>
              <a:rPr lang="en-US" sz="1000" dirty="0" err="1"/>
              <a:t>etc</a:t>
            </a:r>
            <a:endParaRPr lang="en-US" sz="1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5E0BC7-F1A5-43C8-8CA0-503F01158C55}"/>
              </a:ext>
            </a:extLst>
          </p:cNvPr>
          <p:cNvCxnSpPr>
            <a:cxnSpLocks/>
            <a:stCxn id="51" idx="2"/>
            <a:endCxn id="40" idx="0"/>
          </p:cNvCxnSpPr>
          <p:nvPr/>
        </p:nvCxnSpPr>
        <p:spPr>
          <a:xfrm>
            <a:off x="9262872" y="2910275"/>
            <a:ext cx="2876" cy="216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031B8F-AB8D-401D-9712-E65CFC7EA26E}"/>
              </a:ext>
            </a:extLst>
          </p:cNvPr>
          <p:cNvSpPr txBox="1"/>
          <p:nvPr/>
        </p:nvSpPr>
        <p:spPr>
          <a:xfrm>
            <a:off x="5198706" y="705714"/>
            <a:ext cx="523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Kafka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E03CB5B2-DCAB-4E22-9CAB-6F4E5D57D7FC}"/>
              </a:ext>
            </a:extLst>
          </p:cNvPr>
          <p:cNvSpPr/>
          <p:nvPr/>
        </p:nvSpPr>
        <p:spPr>
          <a:xfrm>
            <a:off x="8805672" y="3126633"/>
            <a:ext cx="920152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Fetch workforce data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6B902C-F636-4713-B35A-0778994E1E87}"/>
              </a:ext>
            </a:extLst>
          </p:cNvPr>
          <p:cNvCxnSpPr>
            <a:cxnSpLocks/>
            <a:stCxn id="31" idx="2"/>
            <a:endCxn id="40" idx="3"/>
          </p:cNvCxnSpPr>
          <p:nvPr/>
        </p:nvCxnSpPr>
        <p:spPr>
          <a:xfrm flipH="1">
            <a:off x="9725824" y="2725664"/>
            <a:ext cx="1213311" cy="598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1F06D184-E152-424C-9E60-521A5DA6966A}"/>
              </a:ext>
            </a:extLst>
          </p:cNvPr>
          <p:cNvSpPr/>
          <p:nvPr/>
        </p:nvSpPr>
        <p:spPr>
          <a:xfrm>
            <a:off x="8805672" y="3744500"/>
            <a:ext cx="920152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Merge  workforce data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950773-0E89-4822-AD3E-077A4BEA0C7A}"/>
              </a:ext>
            </a:extLst>
          </p:cNvPr>
          <p:cNvCxnSpPr>
            <a:cxnSpLocks/>
            <a:stCxn id="40" idx="2"/>
            <a:endCxn id="53" idx="0"/>
          </p:cNvCxnSpPr>
          <p:nvPr/>
        </p:nvCxnSpPr>
        <p:spPr>
          <a:xfrm>
            <a:off x="9265748" y="3521167"/>
            <a:ext cx="0" cy="22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46A362B5-D170-402E-A0A2-DABB6599F5B1}"/>
              </a:ext>
            </a:extLst>
          </p:cNvPr>
          <p:cNvSpPr/>
          <p:nvPr/>
        </p:nvSpPr>
        <p:spPr>
          <a:xfrm>
            <a:off x="9528660" y="4963368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Publish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7DCFA1F-46B1-45EE-BA26-523B60B4BCA7}"/>
              </a:ext>
            </a:extLst>
          </p:cNvPr>
          <p:cNvCxnSpPr>
            <a:cxnSpLocks/>
            <a:stCxn id="53" idx="3"/>
            <a:endCxn id="69" idx="0"/>
          </p:cNvCxnSpPr>
          <p:nvPr/>
        </p:nvCxnSpPr>
        <p:spPr>
          <a:xfrm>
            <a:off x="9725824" y="3941767"/>
            <a:ext cx="260036" cy="10216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3200EC5-62AA-4B96-8A21-CC67507153E6}"/>
              </a:ext>
            </a:extLst>
          </p:cNvPr>
          <p:cNvCxnSpPr>
            <a:cxnSpLocks/>
            <a:stCxn id="69" idx="3"/>
            <a:endCxn id="31" idx="3"/>
          </p:cNvCxnSpPr>
          <p:nvPr/>
        </p:nvCxnSpPr>
        <p:spPr>
          <a:xfrm flipV="1">
            <a:off x="10443060" y="3031988"/>
            <a:ext cx="953275" cy="2128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llout: Bent Line with No Border 94">
            <a:extLst>
              <a:ext uri="{FF2B5EF4-FFF2-40B4-BE49-F238E27FC236}">
                <a16:creationId xmlns:a16="http://schemas.microsoft.com/office/drawing/2014/main" id="{7EF60DA5-835A-42AE-82A2-729A59BB485F}"/>
              </a:ext>
            </a:extLst>
          </p:cNvPr>
          <p:cNvSpPr/>
          <p:nvPr/>
        </p:nvSpPr>
        <p:spPr>
          <a:xfrm flipH="1">
            <a:off x="4302499" y="5123756"/>
            <a:ext cx="2520456" cy="1633495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56"/>
              <a:gd name="adj6" fmla="val -574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/>
              <a:t>Multiple consumers share the same group id - this allows multiple instances to act as one and one message per group.</a:t>
            </a:r>
          </a:p>
          <a:p>
            <a:endParaRPr lang="en-US" sz="1000" dirty="0"/>
          </a:p>
          <a:p>
            <a:r>
              <a:rPr lang="en-US" sz="1000" dirty="0"/>
              <a:t>Consumers can be assigned multiple partitions.</a:t>
            </a:r>
          </a:p>
          <a:p>
            <a:endParaRPr lang="en-US" sz="1000" dirty="0"/>
          </a:p>
          <a:p>
            <a:r>
              <a:rPr lang="en-US" sz="1000" dirty="0"/>
              <a:t>Messages based on a key will always go into the same partition, which is handled by a single consumer.</a:t>
            </a:r>
          </a:p>
        </p:txBody>
      </p:sp>
      <p:sp>
        <p:nvSpPr>
          <p:cNvPr id="42" name="Flowchart: Preparation 41">
            <a:extLst>
              <a:ext uri="{FF2B5EF4-FFF2-40B4-BE49-F238E27FC236}">
                <a16:creationId xmlns:a16="http://schemas.microsoft.com/office/drawing/2014/main" id="{114A22B5-7E82-42BD-B651-447BB85F8330}"/>
              </a:ext>
            </a:extLst>
          </p:cNvPr>
          <p:cNvSpPr/>
          <p:nvPr/>
        </p:nvSpPr>
        <p:spPr>
          <a:xfrm>
            <a:off x="258944" y="2191672"/>
            <a:ext cx="1006678" cy="394534"/>
          </a:xfrm>
          <a:prstGeom prst="flowChartPrepa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r>
              <a:rPr lang="en-US" sz="1200" baseline="30000" dirty="0"/>
              <a:t>rd</a:t>
            </a:r>
            <a:r>
              <a:rPr lang="en-US" sz="1200" dirty="0"/>
              <a:t> party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F02888F2-2C72-4A3C-A2B4-23DF636DFDEC}"/>
              </a:ext>
            </a:extLst>
          </p:cNvPr>
          <p:cNvSpPr/>
          <p:nvPr/>
        </p:nvSpPr>
        <p:spPr>
          <a:xfrm>
            <a:off x="1633105" y="2191672"/>
            <a:ext cx="914400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16D4EB-3730-4432-BDA4-4CE9356450D0}"/>
              </a:ext>
            </a:extLst>
          </p:cNvPr>
          <p:cNvCxnSpPr>
            <a:cxnSpLocks/>
            <a:stCxn id="43" idx="0"/>
            <a:endCxn id="11" idx="2"/>
          </p:cNvCxnSpPr>
          <p:nvPr/>
        </p:nvCxnSpPr>
        <p:spPr>
          <a:xfrm flipV="1">
            <a:off x="2090305" y="2025562"/>
            <a:ext cx="2473" cy="166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E010BE-E8D7-497F-BEB9-E7189B738A8C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1265622" y="2388939"/>
            <a:ext cx="3674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llout: Bent Line with No Border 56">
            <a:extLst>
              <a:ext uri="{FF2B5EF4-FFF2-40B4-BE49-F238E27FC236}">
                <a16:creationId xmlns:a16="http://schemas.microsoft.com/office/drawing/2014/main" id="{D87332C7-A8F2-44F1-A574-1B2E6F7370C9}"/>
              </a:ext>
            </a:extLst>
          </p:cNvPr>
          <p:cNvSpPr/>
          <p:nvPr/>
        </p:nvSpPr>
        <p:spPr>
          <a:xfrm>
            <a:off x="9950466" y="153500"/>
            <a:ext cx="914400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5654"/>
              <a:gd name="adj6" fmla="val -448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/>
              <a:t>Could be Spring Batch, </a:t>
            </a:r>
            <a:r>
              <a:rPr lang="en-US" sz="1000" dirty="0" err="1"/>
              <a:t>AbI</a:t>
            </a:r>
            <a:r>
              <a:rPr lang="en-US" sz="1000" dirty="0"/>
              <a:t>, Spark, </a:t>
            </a:r>
            <a:r>
              <a:rPr lang="en-US" sz="1000" dirty="0" err="1"/>
              <a:t>etc</a:t>
            </a:r>
            <a:endParaRPr lang="en-US" sz="10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E448CFA-E2ED-4E2B-B8CC-4666CB7DFB3F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9262872" y="2297826"/>
            <a:ext cx="0" cy="217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CD32C8F4-2132-4354-A55E-653EADEF1259}"/>
              </a:ext>
            </a:extLst>
          </p:cNvPr>
          <p:cNvSpPr/>
          <p:nvPr/>
        </p:nvSpPr>
        <p:spPr>
          <a:xfrm>
            <a:off x="8805672" y="4356949"/>
            <a:ext cx="920152" cy="3945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transaction record</a:t>
            </a:r>
          </a:p>
        </p:txBody>
      </p:sp>
      <p:sp>
        <p:nvSpPr>
          <p:cNvPr id="81" name="Flowchart: Data 80">
            <a:extLst>
              <a:ext uri="{FF2B5EF4-FFF2-40B4-BE49-F238E27FC236}">
                <a16:creationId xmlns:a16="http://schemas.microsoft.com/office/drawing/2014/main" id="{86DF82FD-B678-4732-8258-332513F90521}"/>
              </a:ext>
            </a:extLst>
          </p:cNvPr>
          <p:cNvSpPr/>
          <p:nvPr/>
        </p:nvSpPr>
        <p:spPr>
          <a:xfrm>
            <a:off x="4550376" y="2990608"/>
            <a:ext cx="1631376" cy="439359"/>
          </a:xfrm>
          <a:prstGeom prst="flowChartInputOutp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Topic Transaction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2B12BDA-89EA-4481-A932-FEB11A78C31D}"/>
              </a:ext>
            </a:extLst>
          </p:cNvPr>
          <p:cNvCxnSpPr>
            <a:cxnSpLocks/>
            <a:stCxn id="68" idx="1"/>
            <a:endCxn id="81" idx="5"/>
          </p:cNvCxnSpPr>
          <p:nvPr/>
        </p:nvCxnSpPr>
        <p:spPr>
          <a:xfrm flipH="1" flipV="1">
            <a:off x="6018614" y="3210288"/>
            <a:ext cx="2787058" cy="1343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5518EE-5488-4E5A-B0F1-E6A05361D672}"/>
              </a:ext>
            </a:extLst>
          </p:cNvPr>
          <p:cNvCxnSpPr>
            <a:cxnSpLocks/>
            <a:stCxn id="53" idx="2"/>
            <a:endCxn id="68" idx="0"/>
          </p:cNvCxnSpPr>
          <p:nvPr/>
        </p:nvCxnSpPr>
        <p:spPr>
          <a:xfrm>
            <a:off x="9265748" y="4139034"/>
            <a:ext cx="0" cy="217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5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AC63DC-3858-4818-B1AE-3B2E96F5FDD8}"/>
              </a:ext>
            </a:extLst>
          </p:cNvPr>
          <p:cNvSpPr txBox="1"/>
          <p:nvPr/>
        </p:nvSpPr>
        <p:spPr>
          <a:xfrm>
            <a:off x="1208014" y="260059"/>
            <a:ext cx="102006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Kafka docker</a:t>
            </a:r>
          </a:p>
          <a:p>
            <a:endParaRPr lang="en-US" sz="1400" dirty="0"/>
          </a:p>
          <a:p>
            <a:r>
              <a:rPr lang="en-US" sz="1400" dirty="0"/>
              <a:t>Used Lenses.io docker image for lenses + </a:t>
            </a:r>
            <a:r>
              <a:rPr lang="en-US" sz="1400" dirty="0" err="1"/>
              <a:t>kafka</a:t>
            </a:r>
            <a:endParaRPr lang="en-US" sz="1400" dirty="0"/>
          </a:p>
          <a:p>
            <a:r>
              <a:rPr lang="sv-SE" sz="1400" dirty="0"/>
              <a:t>docker run -e ADV_HOST=127.0.0.1 -e EULA="" --rm -p  3030:3030 -p 9092:9092 landoop/kafka-lenses-dev</a:t>
            </a:r>
          </a:p>
          <a:p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72071-11C0-4929-9BC8-280F4CDD629B}"/>
              </a:ext>
            </a:extLst>
          </p:cNvPr>
          <p:cNvSpPr txBox="1"/>
          <p:nvPr/>
        </p:nvSpPr>
        <p:spPr>
          <a:xfrm>
            <a:off x="1208014" y="1737579"/>
            <a:ext cx="487486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Also used </a:t>
            </a:r>
            <a:r>
              <a:rPr lang="en-US" sz="1400" dirty="0" err="1"/>
              <a:t>wurstmeister</a:t>
            </a:r>
            <a:r>
              <a:rPr lang="en-US" sz="1400" dirty="0"/>
              <a:t> docker images with docker-composed</a:t>
            </a:r>
          </a:p>
          <a:p>
            <a:endParaRPr lang="en-US" sz="1400" dirty="0"/>
          </a:p>
          <a:p>
            <a:r>
              <a:rPr lang="en-US" sz="1400" dirty="0"/>
              <a:t>version: '2.4'</a:t>
            </a:r>
          </a:p>
          <a:p>
            <a:r>
              <a:rPr lang="en-US" sz="1400" dirty="0"/>
              <a:t>services:</a:t>
            </a:r>
          </a:p>
          <a:p>
            <a:r>
              <a:rPr lang="en-US" sz="1400" dirty="0"/>
              <a:t>  zookeeper:</a:t>
            </a:r>
          </a:p>
          <a:p>
            <a:r>
              <a:rPr lang="en-US" sz="1400" dirty="0"/>
              <a:t>    image: </a:t>
            </a:r>
            <a:r>
              <a:rPr lang="en-US" sz="1400" dirty="0" err="1"/>
              <a:t>wurstmeister</a:t>
            </a:r>
            <a:r>
              <a:rPr lang="en-US" sz="1400" dirty="0"/>
              <a:t>/</a:t>
            </a:r>
            <a:r>
              <a:rPr lang="en-US" sz="1400" dirty="0" err="1"/>
              <a:t>zookeeper:latest</a:t>
            </a:r>
            <a:endParaRPr lang="en-US" sz="1400" dirty="0"/>
          </a:p>
          <a:p>
            <a:r>
              <a:rPr lang="en-US" sz="1400" dirty="0"/>
              <a:t>    expose:</a:t>
            </a:r>
          </a:p>
          <a:p>
            <a:r>
              <a:rPr lang="en-US" sz="1400" dirty="0"/>
              <a:t>    - "2181"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dirty="0" err="1"/>
              <a:t>kafka</a:t>
            </a:r>
            <a:r>
              <a:rPr lang="en-US" sz="1400" dirty="0"/>
              <a:t>:</a:t>
            </a:r>
          </a:p>
          <a:p>
            <a:r>
              <a:rPr lang="en-US" sz="1400" dirty="0"/>
              <a:t>    image: </a:t>
            </a:r>
            <a:r>
              <a:rPr lang="en-US" sz="1400" dirty="0" err="1"/>
              <a:t>wurstmeister</a:t>
            </a:r>
            <a:r>
              <a:rPr lang="en-US" sz="1400" dirty="0"/>
              <a:t>/</a:t>
            </a:r>
            <a:r>
              <a:rPr lang="en-US" sz="1400" dirty="0" err="1"/>
              <a:t>kafka:latest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depends_on</a:t>
            </a:r>
            <a:r>
              <a:rPr lang="en-US" sz="1400" dirty="0"/>
              <a:t>:</a:t>
            </a:r>
          </a:p>
          <a:p>
            <a:r>
              <a:rPr lang="en-US" sz="1400" dirty="0"/>
              <a:t>    - zookeeper</a:t>
            </a:r>
          </a:p>
          <a:p>
            <a:r>
              <a:rPr lang="en-US" sz="1400" dirty="0"/>
              <a:t>    ports:</a:t>
            </a:r>
          </a:p>
          <a:p>
            <a:r>
              <a:rPr lang="en-US" sz="1400" dirty="0"/>
              <a:t>    - "9092:9092"</a:t>
            </a:r>
          </a:p>
          <a:p>
            <a:r>
              <a:rPr lang="en-US" sz="1400" dirty="0"/>
              <a:t>    environment:</a:t>
            </a:r>
          </a:p>
          <a:p>
            <a:r>
              <a:rPr lang="en-US" sz="1400" dirty="0"/>
              <a:t>      KAFKA_ADVERTISED_LISTENERS: PLAINTEXT://localhost:9092</a:t>
            </a:r>
          </a:p>
          <a:p>
            <a:r>
              <a:rPr lang="en-US" sz="1400" dirty="0"/>
              <a:t>      KAFKA_LISTENERS: PLAINTEXT://0.0.0.0:9092</a:t>
            </a:r>
          </a:p>
          <a:p>
            <a:r>
              <a:rPr lang="en-US" sz="1400" dirty="0"/>
              <a:t>      KAFKA_ZOOKEEPER_CONNECT: zookeeper:2181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A5F516-6385-42A4-96A5-A01451A81485}"/>
              </a:ext>
            </a:extLst>
          </p:cNvPr>
          <p:cNvSpPr/>
          <p:nvPr/>
        </p:nvSpPr>
        <p:spPr>
          <a:xfrm>
            <a:off x="1208014" y="1244944"/>
            <a:ext cx="4092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https://www.kaaproject.org/kafka-docker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16958B-2925-41C3-9EBD-E26F1546CC63}"/>
              </a:ext>
            </a:extLst>
          </p:cNvPr>
          <p:cNvSpPr/>
          <p:nvPr/>
        </p:nvSpPr>
        <p:spPr>
          <a:xfrm>
            <a:off x="2427214" y="464691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https://blog.newrelic.com/engineering/effective-strategies-kafka-topic-partitioning/</a:t>
            </a: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67B227-DEAF-4C2A-BD4C-759C965808CE}"/>
              </a:ext>
            </a:extLst>
          </p:cNvPr>
          <p:cNvSpPr/>
          <p:nvPr/>
        </p:nvSpPr>
        <p:spPr>
          <a:xfrm>
            <a:off x="2427214" y="220728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https://www.confluent.io/blog/apache-kafka-spring-boot-application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8ACC62-5573-48CE-9C6A-D320047B11CF}"/>
              </a:ext>
            </a:extLst>
          </p:cNvPr>
          <p:cNvSpPr/>
          <p:nvPr/>
        </p:nvSpPr>
        <p:spPr>
          <a:xfrm>
            <a:off x="2427214" y="89739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4"/>
              </a:rPr>
              <a:t>https://medium.com/@stephane.maarek/the-kafka-api-battle-producer-vs-consumer-vs-kafka-connect-vs-kafka-streams-vs-ksql-ef584274c1e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FDB3C4-0340-43BD-9BD1-01B4C6AD2556}"/>
              </a:ext>
            </a:extLst>
          </p:cNvPr>
          <p:cNvSpPr/>
          <p:nvPr/>
        </p:nvSpPr>
        <p:spPr>
          <a:xfrm>
            <a:off x="2427214" y="1933952"/>
            <a:ext cx="38105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https://docs.confluent.io/current/streams/quickstart.html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B5E99-903D-4075-9B62-5095A2BBFDC7}"/>
              </a:ext>
            </a:extLst>
          </p:cNvPr>
          <p:cNvSpPr/>
          <p:nvPr/>
        </p:nvSpPr>
        <p:spPr>
          <a:xfrm>
            <a:off x="2427214" y="492391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6"/>
              </a:rPr>
              <a:t>https://medium.com/@andy.bryant/kafka-streams-work-allocation-4f31c24753cc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4E9933-911D-45D2-BA67-ABE10250298C}"/>
              </a:ext>
            </a:extLst>
          </p:cNvPr>
          <p:cNvSpPr/>
          <p:nvPr/>
        </p:nvSpPr>
        <p:spPr>
          <a:xfrm>
            <a:off x="2427214" y="248428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7"/>
              </a:rPr>
              <a:t>https://stackoverflow.com/questions/42666756/handling-bad-messages-using-kafkas-streams-api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BE06AB-E446-4606-B47C-7F65D2D8CD6C}"/>
              </a:ext>
            </a:extLst>
          </p:cNvPr>
          <p:cNvSpPr/>
          <p:nvPr/>
        </p:nvSpPr>
        <p:spPr>
          <a:xfrm>
            <a:off x="2427214" y="2264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8"/>
              </a:rPr>
              <a:t>https://static.rainfocus.com/oracle/oraclecode18/sess/1515078353150001APG6/PF/Rethinking%20Stream%20Processing%20with%20KStreams%20and%20KSQL%20-%20OracleCode%20NYC%20-%2003-08-2018_1521054216095001D1Pu.pdf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FFD71E-F0D1-413F-AA68-11FBD158060C}"/>
              </a:ext>
            </a:extLst>
          </p:cNvPr>
          <p:cNvSpPr/>
          <p:nvPr/>
        </p:nvSpPr>
        <p:spPr>
          <a:xfrm>
            <a:off x="2427214" y="294595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9"/>
              </a:rPr>
              <a:t>https://supergloo.com/kafka-streams/kafka-streams-joins-examples/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42C46F-23C0-43DF-93D8-6EAFB1442DAF}"/>
              </a:ext>
            </a:extLst>
          </p:cNvPr>
          <p:cNvSpPr/>
          <p:nvPr/>
        </p:nvSpPr>
        <p:spPr>
          <a:xfrm>
            <a:off x="2427214" y="330691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10"/>
              </a:rPr>
              <a:t>https://www.confluent.io/blog/put-several-event-types-kafka-topic/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F10B1-D390-4D66-84CF-12D73EB1731B}"/>
              </a:ext>
            </a:extLst>
          </p:cNvPr>
          <p:cNvSpPr/>
          <p:nvPr/>
        </p:nvSpPr>
        <p:spPr>
          <a:xfrm>
            <a:off x="2427214" y="395383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11"/>
              </a:rPr>
              <a:t>https://stackoverflow.com/questions/51860481/is-there-a-way-to-send-data-to-a-kafka-topic-directly-from-within-processor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864AF9-C788-43D7-8C0D-DCCDC88D5BE5}"/>
              </a:ext>
            </a:extLst>
          </p:cNvPr>
          <p:cNvSpPr/>
          <p:nvPr/>
        </p:nvSpPr>
        <p:spPr>
          <a:xfrm>
            <a:off x="2427214" y="1656953"/>
            <a:ext cx="3531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12"/>
              </a:rPr>
              <a:t>https://docs.confluent.io/current/streams/index.html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312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AB8CEF-215B-4492-85BC-F375C5CF4AF2}"/>
              </a:ext>
            </a:extLst>
          </p:cNvPr>
          <p:cNvSpPr/>
          <p:nvPr/>
        </p:nvSpPr>
        <p:spPr>
          <a:xfrm>
            <a:off x="2136858" y="57150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Load Topic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8BCB79-392D-4881-9CDC-03D84C56E854}"/>
              </a:ext>
            </a:extLst>
          </p:cNvPr>
          <p:cNvSpPr/>
          <p:nvPr/>
        </p:nvSpPr>
        <p:spPr>
          <a:xfrm>
            <a:off x="6976090" y="6442095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Change Request Output Topic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15FCCA1-A7FC-43DD-8212-76AD1EE3639C}"/>
              </a:ext>
            </a:extLst>
          </p:cNvPr>
          <p:cNvSpPr/>
          <p:nvPr/>
        </p:nvSpPr>
        <p:spPr>
          <a:xfrm>
            <a:off x="2691927" y="207670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75E0CF4-7052-46AB-9DB8-8B10D715B243}"/>
              </a:ext>
            </a:extLst>
          </p:cNvPr>
          <p:cNvSpPr/>
          <p:nvPr/>
        </p:nvSpPr>
        <p:spPr>
          <a:xfrm>
            <a:off x="2136858" y="6445024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Load Output Topic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843801A-9F94-4AAA-8896-9C809D8357CE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2920527" y="2533905"/>
            <a:ext cx="13285" cy="39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0277D66-CDC2-4169-B8E4-69E1889E7C9A}"/>
              </a:ext>
            </a:extLst>
          </p:cNvPr>
          <p:cNvSpPr txBox="1"/>
          <p:nvPr/>
        </p:nvSpPr>
        <p:spPr>
          <a:xfrm>
            <a:off x="2338452" y="2084797"/>
            <a:ext cx="12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GlobalKTable</a:t>
            </a:r>
            <a:endParaRPr lang="en-US" sz="1200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workforceData</a:t>
            </a:r>
            <a:r>
              <a:rPr lang="en-US" sz="1200" dirty="0"/>
              <a:t>)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C96697E-F114-4DF6-8EC9-0DEBE8E949C2}"/>
              </a:ext>
            </a:extLst>
          </p:cNvPr>
          <p:cNvSpPr/>
          <p:nvPr/>
        </p:nvSpPr>
        <p:spPr>
          <a:xfrm>
            <a:off x="6495288" y="2068967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A0BB5D-478C-4F79-907A-84891839732B}"/>
              </a:ext>
            </a:extLst>
          </p:cNvPr>
          <p:cNvSpPr txBox="1"/>
          <p:nvPr/>
        </p:nvSpPr>
        <p:spPr>
          <a:xfrm>
            <a:off x="6433394" y="2064502"/>
            <a:ext cx="61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Join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6993CA-DDAF-499E-AD2E-C0D01E27981A}"/>
              </a:ext>
            </a:extLst>
          </p:cNvPr>
          <p:cNvCxnSpPr>
            <a:cxnSpLocks/>
            <a:stCxn id="86" idx="6"/>
            <a:endCxn id="94" idx="2"/>
          </p:cNvCxnSpPr>
          <p:nvPr/>
        </p:nvCxnSpPr>
        <p:spPr>
          <a:xfrm flipV="1">
            <a:off x="3149127" y="2297567"/>
            <a:ext cx="3346161" cy="7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B464E9C-DF50-41EC-BE9C-4C1A4B51FF93}"/>
              </a:ext>
            </a:extLst>
          </p:cNvPr>
          <p:cNvSpPr txBox="1"/>
          <p:nvPr/>
        </p:nvSpPr>
        <p:spPr>
          <a:xfrm>
            <a:off x="4756320" y="2263285"/>
            <a:ext cx="612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By Id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2EB1613-5D3D-4E00-9F58-9B8B0A38FAF8}"/>
              </a:ext>
            </a:extLst>
          </p:cNvPr>
          <p:cNvCxnSpPr>
            <a:cxnSpLocks/>
            <a:stCxn id="4" idx="2"/>
            <a:endCxn id="86" idx="0"/>
          </p:cNvCxnSpPr>
          <p:nvPr/>
        </p:nvCxnSpPr>
        <p:spPr>
          <a:xfrm flipH="1">
            <a:off x="2920527" y="421109"/>
            <a:ext cx="13285" cy="165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3F2D7AE7-B2FA-4C4C-870C-B59422569DE0}"/>
              </a:ext>
            </a:extLst>
          </p:cNvPr>
          <p:cNvSpPr/>
          <p:nvPr/>
        </p:nvSpPr>
        <p:spPr>
          <a:xfrm>
            <a:off x="7251228" y="57150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Change Request Topic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87A0CA6C-FD71-48BD-AD0F-AAF98D9EB8CF}"/>
              </a:ext>
            </a:extLst>
          </p:cNvPr>
          <p:cNvSpPr/>
          <p:nvPr/>
        </p:nvSpPr>
        <p:spPr>
          <a:xfrm>
            <a:off x="7819582" y="683509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1DE24F1-C213-4557-A51B-3AB8CB3507C3}"/>
              </a:ext>
            </a:extLst>
          </p:cNvPr>
          <p:cNvSpPr txBox="1"/>
          <p:nvPr/>
        </p:nvSpPr>
        <p:spPr>
          <a:xfrm>
            <a:off x="6843592" y="673149"/>
            <a:ext cx="235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Branch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workforceChangeData</a:t>
            </a:r>
            <a:r>
              <a:rPr lang="en-US" sz="1200" dirty="0"/>
              <a:t>)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F71A8D13-74E5-4001-BE76-1EB6EE4FDC2B}"/>
              </a:ext>
            </a:extLst>
          </p:cNvPr>
          <p:cNvSpPr/>
          <p:nvPr/>
        </p:nvSpPr>
        <p:spPr>
          <a:xfrm>
            <a:off x="6498361" y="1325211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DF849D2-EB3B-4940-B8B3-4C4F477E92C7}"/>
              </a:ext>
            </a:extLst>
          </p:cNvPr>
          <p:cNvSpPr txBox="1"/>
          <p:nvPr/>
        </p:nvSpPr>
        <p:spPr>
          <a:xfrm>
            <a:off x="6262102" y="1423557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Serialized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8F6461-0A0A-406D-AA23-95F318B2A38E}"/>
              </a:ext>
            </a:extLst>
          </p:cNvPr>
          <p:cNvSpPr/>
          <p:nvPr/>
        </p:nvSpPr>
        <p:spPr>
          <a:xfrm>
            <a:off x="9346893" y="1336168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7E0BAA5-9E0D-474B-AA36-0D020690629D}"/>
              </a:ext>
            </a:extLst>
          </p:cNvPr>
          <p:cNvSpPr txBox="1"/>
          <p:nvPr/>
        </p:nvSpPr>
        <p:spPr>
          <a:xfrm>
            <a:off x="9135855" y="1425444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Bad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753A19D-676A-4AA9-88F0-5338875E6636}"/>
              </a:ext>
            </a:extLst>
          </p:cNvPr>
          <p:cNvCxnSpPr>
            <a:cxnSpLocks/>
            <a:stCxn id="202" idx="3"/>
            <a:endCxn id="204" idx="7"/>
          </p:cNvCxnSpPr>
          <p:nvPr/>
        </p:nvCxnSpPr>
        <p:spPr>
          <a:xfrm flipH="1">
            <a:off x="6888606" y="1073754"/>
            <a:ext cx="997931" cy="31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1C34C32-FA58-41C7-B3CF-B9977838C650}"/>
              </a:ext>
            </a:extLst>
          </p:cNvPr>
          <p:cNvCxnSpPr>
            <a:cxnSpLocks/>
            <a:stCxn id="202" idx="5"/>
            <a:endCxn id="206" idx="1"/>
          </p:cNvCxnSpPr>
          <p:nvPr/>
        </p:nvCxnSpPr>
        <p:spPr>
          <a:xfrm>
            <a:off x="8209827" y="1073754"/>
            <a:ext cx="1204021" cy="32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EE03C9A-63BE-4797-97AD-BAB8B5C80AB9}"/>
              </a:ext>
            </a:extLst>
          </p:cNvPr>
          <p:cNvCxnSpPr>
            <a:cxnSpLocks/>
            <a:stCxn id="204" idx="4"/>
            <a:endCxn id="94" idx="0"/>
          </p:cNvCxnSpPr>
          <p:nvPr/>
        </p:nvCxnSpPr>
        <p:spPr>
          <a:xfrm flipH="1">
            <a:off x="6723888" y="1782411"/>
            <a:ext cx="3073" cy="2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1EBE1E2-28F1-40BC-8478-F205BA4FCF53}"/>
              </a:ext>
            </a:extLst>
          </p:cNvPr>
          <p:cNvCxnSpPr>
            <a:cxnSpLocks/>
            <a:stCxn id="206" idx="4"/>
            <a:endCxn id="213" idx="0"/>
          </p:cNvCxnSpPr>
          <p:nvPr/>
        </p:nvCxnSpPr>
        <p:spPr>
          <a:xfrm>
            <a:off x="9575493" y="1793368"/>
            <a:ext cx="9968" cy="464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37398496-B063-46DC-BE2F-D455F5F4D2EC}"/>
              </a:ext>
            </a:extLst>
          </p:cNvPr>
          <p:cNvSpPr/>
          <p:nvPr/>
        </p:nvSpPr>
        <p:spPr>
          <a:xfrm>
            <a:off x="8788507" y="6436890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Dead Letter Topic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D57E7C1-E57E-4808-933D-8169189DCD07}"/>
              </a:ext>
            </a:extLst>
          </p:cNvPr>
          <p:cNvCxnSpPr>
            <a:cxnSpLocks/>
            <a:stCxn id="200" idx="2"/>
            <a:endCxn id="202" idx="0"/>
          </p:cNvCxnSpPr>
          <p:nvPr/>
        </p:nvCxnSpPr>
        <p:spPr>
          <a:xfrm>
            <a:off x="8048182" y="421109"/>
            <a:ext cx="0" cy="26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DD1C3AF4-2557-4299-A1EC-8D011A1570E8}"/>
              </a:ext>
            </a:extLst>
          </p:cNvPr>
          <p:cNvSpPr/>
          <p:nvPr/>
        </p:nvSpPr>
        <p:spPr>
          <a:xfrm>
            <a:off x="6495288" y="2779312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95263DA-F4C1-45A8-A13C-80C8ADDF2DC4}"/>
              </a:ext>
            </a:extLst>
          </p:cNvPr>
          <p:cNvSpPr txBox="1"/>
          <p:nvPr/>
        </p:nvSpPr>
        <p:spPr>
          <a:xfrm>
            <a:off x="6299628" y="2869412"/>
            <a:ext cx="850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FlatMap</a:t>
            </a:r>
            <a:endParaRPr lang="en-US" sz="1200" dirty="0"/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53956A2D-B194-4CD8-BFB8-49F33486E30D}"/>
              </a:ext>
            </a:extLst>
          </p:cNvPr>
          <p:cNvCxnSpPr>
            <a:cxnSpLocks/>
            <a:stCxn id="94" idx="4"/>
            <a:endCxn id="304" idx="0"/>
          </p:cNvCxnSpPr>
          <p:nvPr/>
        </p:nvCxnSpPr>
        <p:spPr>
          <a:xfrm>
            <a:off x="6723888" y="2526167"/>
            <a:ext cx="0" cy="25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0871280-9AF7-4EE4-BF75-1102AC80CA94}"/>
              </a:ext>
            </a:extLst>
          </p:cNvPr>
          <p:cNvCxnSpPr>
            <a:cxnSpLocks/>
            <a:stCxn id="304" idx="4"/>
            <a:endCxn id="339" idx="0"/>
          </p:cNvCxnSpPr>
          <p:nvPr/>
        </p:nvCxnSpPr>
        <p:spPr>
          <a:xfrm>
            <a:off x="6723888" y="3236512"/>
            <a:ext cx="0" cy="25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6D647E7F-A7BB-4BCA-8FB9-81D542777B34}"/>
              </a:ext>
            </a:extLst>
          </p:cNvPr>
          <p:cNvCxnSpPr>
            <a:cxnSpLocks/>
            <a:stCxn id="454" idx="2"/>
            <a:endCxn id="4" idx="3"/>
          </p:cNvCxnSpPr>
          <p:nvPr/>
        </p:nvCxnSpPr>
        <p:spPr>
          <a:xfrm rot="10800000">
            <a:off x="3730766" y="239130"/>
            <a:ext cx="1765580" cy="4968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Oval 338">
            <a:extLst>
              <a:ext uri="{FF2B5EF4-FFF2-40B4-BE49-F238E27FC236}">
                <a16:creationId xmlns:a16="http://schemas.microsoft.com/office/drawing/2014/main" id="{C8FD84B0-550E-4875-80CE-D633E423ECCA}"/>
              </a:ext>
            </a:extLst>
          </p:cNvPr>
          <p:cNvSpPr/>
          <p:nvPr/>
        </p:nvSpPr>
        <p:spPr>
          <a:xfrm>
            <a:off x="6495288" y="3490968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39D6A46-23DB-47AB-BE76-0284C3080304}"/>
              </a:ext>
            </a:extLst>
          </p:cNvPr>
          <p:cNvSpPr txBox="1"/>
          <p:nvPr/>
        </p:nvSpPr>
        <p:spPr>
          <a:xfrm>
            <a:off x="6213943" y="3571284"/>
            <a:ext cx="103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Branch</a:t>
            </a:r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E75EDBD8-0F2A-4FAA-9E5D-63DC7C74D93E}"/>
              </a:ext>
            </a:extLst>
          </p:cNvPr>
          <p:cNvCxnSpPr>
            <a:cxnSpLocks/>
            <a:stCxn id="339" idx="5"/>
            <a:endCxn id="403" idx="1"/>
          </p:cNvCxnSpPr>
          <p:nvPr/>
        </p:nvCxnSpPr>
        <p:spPr>
          <a:xfrm>
            <a:off x="6885533" y="3881213"/>
            <a:ext cx="725866" cy="39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2" name="Rectangle: Rounded Corners 371">
            <a:extLst>
              <a:ext uri="{FF2B5EF4-FFF2-40B4-BE49-F238E27FC236}">
                <a16:creationId xmlns:a16="http://schemas.microsoft.com/office/drawing/2014/main" id="{4C27B8BB-C4C1-405A-8873-19D6439E75C0}"/>
              </a:ext>
            </a:extLst>
          </p:cNvPr>
          <p:cNvSpPr/>
          <p:nvPr/>
        </p:nvSpPr>
        <p:spPr>
          <a:xfrm>
            <a:off x="9731169" y="901116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BA75AD10-0E1A-4674-96B8-C4747438F8DA}"/>
              </a:ext>
            </a:extLst>
          </p:cNvPr>
          <p:cNvCxnSpPr>
            <a:cxnSpLocks/>
            <a:stCxn id="200" idx="3"/>
            <a:endCxn id="372" idx="0"/>
          </p:cNvCxnSpPr>
          <p:nvPr/>
        </p:nvCxnSpPr>
        <p:spPr>
          <a:xfrm>
            <a:off x="8845136" y="239130"/>
            <a:ext cx="1682987" cy="661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9F9CF61C-4FEA-4565-82BF-082DFD4E9E84}"/>
              </a:ext>
            </a:extLst>
          </p:cNvPr>
          <p:cNvSpPr/>
          <p:nvPr/>
        </p:nvSpPr>
        <p:spPr>
          <a:xfrm>
            <a:off x="489756" y="889300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377" name="Straight Arrow Connector 372">
            <a:extLst>
              <a:ext uri="{FF2B5EF4-FFF2-40B4-BE49-F238E27FC236}">
                <a16:creationId xmlns:a16="http://schemas.microsoft.com/office/drawing/2014/main" id="{9488EAE5-74AB-4906-8ED0-C639CB16AE7E}"/>
              </a:ext>
            </a:extLst>
          </p:cNvPr>
          <p:cNvCxnSpPr>
            <a:cxnSpLocks/>
            <a:stCxn id="376" idx="0"/>
            <a:endCxn id="4" idx="1"/>
          </p:cNvCxnSpPr>
          <p:nvPr/>
        </p:nvCxnSpPr>
        <p:spPr>
          <a:xfrm rot="5400000" flipH="1" flipV="1">
            <a:off x="1386699" y="139141"/>
            <a:ext cx="650170" cy="850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1" name="Callout: Line with Accent Bar 380">
            <a:extLst>
              <a:ext uri="{FF2B5EF4-FFF2-40B4-BE49-F238E27FC236}">
                <a16:creationId xmlns:a16="http://schemas.microsoft.com/office/drawing/2014/main" id="{B3E39879-33B2-4D0D-9084-1150E66E046E}"/>
              </a:ext>
            </a:extLst>
          </p:cNvPr>
          <p:cNvSpPr/>
          <p:nvPr/>
        </p:nvSpPr>
        <p:spPr>
          <a:xfrm>
            <a:off x="10887074" y="114785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68968"/>
              <a:gd name="adj4" fmla="val -3729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Dump incoming transactions to long term storage</a:t>
            </a:r>
          </a:p>
        </p:txBody>
      </p:sp>
      <p:sp>
        <p:nvSpPr>
          <p:cNvPr id="383" name="Callout: Line with Accent Bar 382">
            <a:extLst>
              <a:ext uri="{FF2B5EF4-FFF2-40B4-BE49-F238E27FC236}">
                <a16:creationId xmlns:a16="http://schemas.microsoft.com/office/drawing/2014/main" id="{29145752-85F6-49B9-98DC-A25E1586C84E}"/>
              </a:ext>
            </a:extLst>
          </p:cNvPr>
          <p:cNvSpPr/>
          <p:nvPr/>
        </p:nvSpPr>
        <p:spPr>
          <a:xfrm flipH="1">
            <a:off x="69786" y="162672"/>
            <a:ext cx="898475" cy="612648"/>
          </a:xfrm>
          <a:prstGeom prst="accentCallout1">
            <a:avLst>
              <a:gd name="adj1" fmla="val 18750"/>
              <a:gd name="adj2" fmla="val -8333"/>
              <a:gd name="adj3" fmla="val 78296"/>
              <a:gd name="adj4" fmla="val -362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Load workforce data from long term storage</a:t>
            </a:r>
          </a:p>
        </p:txBody>
      </p:sp>
      <p:sp>
        <p:nvSpPr>
          <p:cNvPr id="399" name="Callout: Line with Accent Bar 398">
            <a:extLst>
              <a:ext uri="{FF2B5EF4-FFF2-40B4-BE49-F238E27FC236}">
                <a16:creationId xmlns:a16="http://schemas.microsoft.com/office/drawing/2014/main" id="{B3665954-455E-4327-B445-D989AE02D418}"/>
              </a:ext>
            </a:extLst>
          </p:cNvPr>
          <p:cNvSpPr/>
          <p:nvPr/>
        </p:nvSpPr>
        <p:spPr>
          <a:xfrm>
            <a:off x="7548361" y="1886268"/>
            <a:ext cx="977975" cy="380873"/>
          </a:xfrm>
          <a:prstGeom prst="accentCallout1">
            <a:avLst>
              <a:gd name="adj1" fmla="val 18750"/>
              <a:gd name="adj2" fmla="val -8333"/>
              <a:gd name="adj3" fmla="val 80057"/>
              <a:gd name="adj4" fmla="val -805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Merge workforce data</a:t>
            </a: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D72B35DE-6487-40C8-A443-CDDDCF630CD1}"/>
              </a:ext>
            </a:extLst>
          </p:cNvPr>
          <p:cNvSpPr/>
          <p:nvPr/>
        </p:nvSpPr>
        <p:spPr>
          <a:xfrm>
            <a:off x="5496346" y="420256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FCEB1857-0214-4955-9E64-BA9BC6CFE3CA}"/>
              </a:ext>
            </a:extLst>
          </p:cNvPr>
          <p:cNvSpPr txBox="1"/>
          <p:nvPr/>
        </p:nvSpPr>
        <p:spPr>
          <a:xfrm>
            <a:off x="5291998" y="4217943"/>
            <a:ext cx="87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Workforce data</a:t>
            </a:r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4AC09953-DF11-4046-9AB3-7C325D886F7A}"/>
              </a:ext>
            </a:extLst>
          </p:cNvPr>
          <p:cNvSpPr/>
          <p:nvPr/>
        </p:nvSpPr>
        <p:spPr>
          <a:xfrm>
            <a:off x="7544444" y="4213608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ECD4D8FF-44E6-4C56-9BD1-A444AED69F85}"/>
              </a:ext>
            </a:extLst>
          </p:cNvPr>
          <p:cNvSpPr txBox="1"/>
          <p:nvPr/>
        </p:nvSpPr>
        <p:spPr>
          <a:xfrm>
            <a:off x="7275956" y="4297766"/>
            <a:ext cx="106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ChangeResult</a:t>
            </a:r>
            <a:endParaRPr lang="en-US" sz="1200" dirty="0"/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51375D-C1FD-40D3-ABB0-79C9BCE4EEED}"/>
              </a:ext>
            </a:extLst>
          </p:cNvPr>
          <p:cNvCxnSpPr>
            <a:cxnSpLocks/>
            <a:stCxn id="339" idx="3"/>
            <a:endCxn id="401" idx="7"/>
          </p:cNvCxnSpPr>
          <p:nvPr/>
        </p:nvCxnSpPr>
        <p:spPr>
          <a:xfrm flipH="1">
            <a:off x="5886591" y="3881213"/>
            <a:ext cx="675652" cy="38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469E818F-0D92-411A-9F70-5676ECF8B625}"/>
              </a:ext>
            </a:extLst>
          </p:cNvPr>
          <p:cNvCxnSpPr>
            <a:cxnSpLocks/>
            <a:stCxn id="403" idx="4"/>
            <a:endCxn id="39" idx="0"/>
          </p:cNvCxnSpPr>
          <p:nvPr/>
        </p:nvCxnSpPr>
        <p:spPr>
          <a:xfrm>
            <a:off x="7773044" y="4670808"/>
            <a:ext cx="0" cy="177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4" name="Oval 453">
            <a:extLst>
              <a:ext uri="{FF2B5EF4-FFF2-40B4-BE49-F238E27FC236}">
                <a16:creationId xmlns:a16="http://schemas.microsoft.com/office/drawing/2014/main" id="{371E90AB-576A-4571-87B1-B95CE6CD5AE2}"/>
              </a:ext>
            </a:extLst>
          </p:cNvPr>
          <p:cNvSpPr/>
          <p:nvPr/>
        </p:nvSpPr>
        <p:spPr>
          <a:xfrm>
            <a:off x="5496346" y="497864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87F2A851-1EAD-4E36-95A8-08986D9BF3D2}"/>
              </a:ext>
            </a:extLst>
          </p:cNvPr>
          <p:cNvCxnSpPr>
            <a:cxnSpLocks/>
            <a:stCxn id="401" idx="4"/>
            <a:endCxn id="454" idx="0"/>
          </p:cNvCxnSpPr>
          <p:nvPr/>
        </p:nvCxnSpPr>
        <p:spPr>
          <a:xfrm>
            <a:off x="5724946" y="4659762"/>
            <a:ext cx="0" cy="31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TextBox 460">
            <a:extLst>
              <a:ext uri="{FF2B5EF4-FFF2-40B4-BE49-F238E27FC236}">
                <a16:creationId xmlns:a16="http://schemas.microsoft.com/office/drawing/2014/main" id="{C4908ABA-96F0-4A87-B102-BAB5E100EADB}"/>
              </a:ext>
            </a:extLst>
          </p:cNvPr>
          <p:cNvSpPr txBox="1"/>
          <p:nvPr/>
        </p:nvSpPr>
        <p:spPr>
          <a:xfrm>
            <a:off x="5264248" y="5064827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Through</a:t>
            </a:r>
          </a:p>
        </p:txBody>
      </p:sp>
      <p:sp>
        <p:nvSpPr>
          <p:cNvPr id="462" name="Rectangle: Rounded Corners 461">
            <a:extLst>
              <a:ext uri="{FF2B5EF4-FFF2-40B4-BE49-F238E27FC236}">
                <a16:creationId xmlns:a16="http://schemas.microsoft.com/office/drawing/2014/main" id="{52C25B8B-A75C-4421-8BDA-8F35C1BF5D6E}"/>
              </a:ext>
            </a:extLst>
          </p:cNvPr>
          <p:cNvSpPr/>
          <p:nvPr/>
        </p:nvSpPr>
        <p:spPr>
          <a:xfrm>
            <a:off x="4914136" y="6445025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Output Topic</a:t>
            </a:r>
          </a:p>
        </p:txBody>
      </p: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E32B6703-84C5-4467-8535-00BF69360F31}"/>
              </a:ext>
            </a:extLst>
          </p:cNvPr>
          <p:cNvCxnSpPr>
            <a:cxnSpLocks/>
            <a:stCxn id="454" idx="4"/>
            <a:endCxn id="462" idx="0"/>
          </p:cNvCxnSpPr>
          <p:nvPr/>
        </p:nvCxnSpPr>
        <p:spPr>
          <a:xfrm flipH="1">
            <a:off x="5711090" y="5435846"/>
            <a:ext cx="13856" cy="100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3" name="Oval 502">
            <a:extLst>
              <a:ext uri="{FF2B5EF4-FFF2-40B4-BE49-F238E27FC236}">
                <a16:creationId xmlns:a16="http://schemas.microsoft.com/office/drawing/2014/main" id="{D407CCAC-3153-4B76-A897-75B47BF2C7D6}"/>
              </a:ext>
            </a:extLst>
          </p:cNvPr>
          <p:cNvSpPr/>
          <p:nvPr/>
        </p:nvSpPr>
        <p:spPr>
          <a:xfrm>
            <a:off x="5498592" y="576161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6E5DB815-BEA7-4F15-BBE0-F0BE36187333}"/>
              </a:ext>
            </a:extLst>
          </p:cNvPr>
          <p:cNvSpPr txBox="1"/>
          <p:nvPr/>
        </p:nvSpPr>
        <p:spPr>
          <a:xfrm>
            <a:off x="5285308" y="5855606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</a:t>
            </a:r>
          </a:p>
        </p:txBody>
      </p:sp>
      <p:sp>
        <p:nvSpPr>
          <p:cNvPr id="522" name="Callout: Line with Accent Bar 521">
            <a:extLst>
              <a:ext uri="{FF2B5EF4-FFF2-40B4-BE49-F238E27FC236}">
                <a16:creationId xmlns:a16="http://schemas.microsoft.com/office/drawing/2014/main" id="{D3B78E33-C9AF-476A-9355-A9912526F87B}"/>
              </a:ext>
            </a:extLst>
          </p:cNvPr>
          <p:cNvSpPr/>
          <p:nvPr/>
        </p:nvSpPr>
        <p:spPr>
          <a:xfrm>
            <a:off x="7548361" y="3361338"/>
            <a:ext cx="977975" cy="380873"/>
          </a:xfrm>
          <a:prstGeom prst="accentCallout1">
            <a:avLst>
              <a:gd name="adj1" fmla="val 18750"/>
              <a:gd name="adj2" fmla="val -8333"/>
              <a:gd name="adj3" fmla="val 67156"/>
              <a:gd name="adj4" fmla="val -76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Split transactions from employee</a:t>
            </a:r>
          </a:p>
        </p:txBody>
      </p:sp>
      <p:sp>
        <p:nvSpPr>
          <p:cNvPr id="523" name="Callout: Line with Accent Bar 522">
            <a:extLst>
              <a:ext uri="{FF2B5EF4-FFF2-40B4-BE49-F238E27FC236}">
                <a16:creationId xmlns:a16="http://schemas.microsoft.com/office/drawing/2014/main" id="{EF8274E7-3ADE-46D2-9C99-FC37A74C2383}"/>
              </a:ext>
            </a:extLst>
          </p:cNvPr>
          <p:cNvSpPr/>
          <p:nvPr/>
        </p:nvSpPr>
        <p:spPr>
          <a:xfrm>
            <a:off x="7556654" y="2617858"/>
            <a:ext cx="791296" cy="380873"/>
          </a:xfrm>
          <a:prstGeom prst="accentCallout1">
            <a:avLst>
              <a:gd name="adj1" fmla="val 18750"/>
              <a:gd name="adj2" fmla="val -8333"/>
              <a:gd name="adj3" fmla="val 67156"/>
              <a:gd name="adj4" fmla="val -76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Creates transaction record</a:t>
            </a:r>
          </a:p>
        </p:txBody>
      </p:sp>
      <p:sp>
        <p:nvSpPr>
          <p:cNvPr id="524" name="Callout: Line with Accent Bar 523">
            <a:extLst>
              <a:ext uri="{FF2B5EF4-FFF2-40B4-BE49-F238E27FC236}">
                <a16:creationId xmlns:a16="http://schemas.microsoft.com/office/drawing/2014/main" id="{68A3EB25-9BF9-4B4D-A7F2-BC98CA0CFF6C}"/>
              </a:ext>
            </a:extLst>
          </p:cNvPr>
          <p:cNvSpPr/>
          <p:nvPr/>
        </p:nvSpPr>
        <p:spPr>
          <a:xfrm flipH="1">
            <a:off x="5645189" y="278912"/>
            <a:ext cx="898475" cy="612648"/>
          </a:xfrm>
          <a:prstGeom prst="accentCallout1">
            <a:avLst>
              <a:gd name="adj1" fmla="val 18750"/>
              <a:gd name="adj2" fmla="val -8333"/>
              <a:gd name="adj3" fmla="val 81405"/>
              <a:gd name="adj4" fmla="val -1358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Branches based on successful serialization</a:t>
            </a:r>
          </a:p>
        </p:txBody>
      </p:sp>
      <p:sp>
        <p:nvSpPr>
          <p:cNvPr id="57" name="Callout: Line with Accent Bar 56">
            <a:extLst>
              <a:ext uri="{FF2B5EF4-FFF2-40B4-BE49-F238E27FC236}">
                <a16:creationId xmlns:a16="http://schemas.microsoft.com/office/drawing/2014/main" id="{F6222F86-A3DE-47B5-9818-6622820CB83F}"/>
              </a:ext>
            </a:extLst>
          </p:cNvPr>
          <p:cNvSpPr/>
          <p:nvPr/>
        </p:nvSpPr>
        <p:spPr>
          <a:xfrm flipH="1">
            <a:off x="3053018" y="4512880"/>
            <a:ext cx="1106547" cy="612648"/>
          </a:xfrm>
          <a:prstGeom prst="accentCallout1">
            <a:avLst>
              <a:gd name="adj1" fmla="val 18750"/>
              <a:gd name="adj2" fmla="val -8333"/>
              <a:gd name="adj3" fmla="val 78296"/>
              <a:gd name="adj4" fmla="val -362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rgbClr val="FF0000"/>
                </a:solidFill>
              </a:rPr>
              <a:t>Producersan</a:t>
            </a:r>
            <a:r>
              <a:rPr lang="en-US" sz="800" dirty="0">
                <a:solidFill>
                  <a:srgbClr val="FF0000"/>
                </a:solidFill>
              </a:rPr>
              <a:t> error –</a:t>
            </a:r>
          </a:p>
          <a:p>
            <a:endParaRPr lang="en-US" sz="800" dirty="0">
              <a:solidFill>
                <a:srgbClr val="FF0000"/>
              </a:solidFill>
            </a:endParaRPr>
          </a:p>
          <a:p>
            <a:r>
              <a:rPr lang="en-US" sz="800" dirty="0">
                <a:solidFill>
                  <a:srgbClr val="FF0000"/>
                </a:solidFill>
              </a:rPr>
              <a:t>Invalid topology: Topic </a:t>
            </a:r>
            <a:r>
              <a:rPr lang="en-US" sz="800" dirty="0" err="1">
                <a:solidFill>
                  <a:srgbClr val="FF0000"/>
                </a:solidFill>
              </a:rPr>
              <a:t>workforce_load</a:t>
            </a:r>
            <a:r>
              <a:rPr lang="en-US" sz="800" dirty="0">
                <a:solidFill>
                  <a:srgbClr val="FF0000"/>
                </a:solidFill>
              </a:rPr>
              <a:t> has already been registered by another source.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6D3E7D4-691E-41FD-A26B-0BCDDFEBDD2B}"/>
              </a:ext>
            </a:extLst>
          </p:cNvPr>
          <p:cNvSpPr/>
          <p:nvPr/>
        </p:nvSpPr>
        <p:spPr>
          <a:xfrm>
            <a:off x="9945679" y="4907678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59" name="Straight Arrow Connector 372">
            <a:extLst>
              <a:ext uri="{FF2B5EF4-FFF2-40B4-BE49-F238E27FC236}">
                <a16:creationId xmlns:a16="http://schemas.microsoft.com/office/drawing/2014/main" id="{CF1FD7ED-EF09-4FAF-9E32-4D071FF02C98}"/>
              </a:ext>
            </a:extLst>
          </p:cNvPr>
          <p:cNvCxnSpPr>
            <a:cxnSpLocks/>
            <a:stCxn id="39" idx="3"/>
            <a:endCxn id="58" idx="1"/>
          </p:cNvCxnSpPr>
          <p:nvPr/>
        </p:nvCxnSpPr>
        <p:spPr>
          <a:xfrm flipV="1">
            <a:off x="8569998" y="5061825"/>
            <a:ext cx="1375681" cy="1562250"/>
          </a:xfrm>
          <a:prstGeom prst="bentConnector3">
            <a:avLst>
              <a:gd name="adj1" fmla="val 79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llout: Line with Accent Bar 62">
            <a:extLst>
              <a:ext uri="{FF2B5EF4-FFF2-40B4-BE49-F238E27FC236}">
                <a16:creationId xmlns:a16="http://schemas.microsoft.com/office/drawing/2014/main" id="{2066C5C2-8664-42BB-B554-51774A5AD97C}"/>
              </a:ext>
            </a:extLst>
          </p:cNvPr>
          <p:cNvSpPr/>
          <p:nvPr/>
        </p:nvSpPr>
        <p:spPr>
          <a:xfrm>
            <a:off x="10141102" y="3932668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181670"/>
              <a:gd name="adj4" fmla="val -1240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Dump results to output long term storage</a:t>
            </a:r>
          </a:p>
        </p:txBody>
      </p:sp>
      <p:cxnSp>
        <p:nvCxnSpPr>
          <p:cNvPr id="64" name="Straight Arrow Connector 372">
            <a:extLst>
              <a:ext uri="{FF2B5EF4-FFF2-40B4-BE49-F238E27FC236}">
                <a16:creationId xmlns:a16="http://schemas.microsoft.com/office/drawing/2014/main" id="{5336E217-9EC6-49F5-A8DD-87C86D23ACF7}"/>
              </a:ext>
            </a:extLst>
          </p:cNvPr>
          <p:cNvCxnSpPr>
            <a:cxnSpLocks/>
            <a:stCxn id="462" idx="3"/>
            <a:endCxn id="58" idx="1"/>
          </p:cNvCxnSpPr>
          <p:nvPr/>
        </p:nvCxnSpPr>
        <p:spPr>
          <a:xfrm flipV="1">
            <a:off x="6508044" y="5061825"/>
            <a:ext cx="3437635" cy="1565180"/>
          </a:xfrm>
          <a:prstGeom prst="bentConnector3">
            <a:avLst>
              <a:gd name="adj1" fmla="val 95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allout: Line with Accent Bar 61">
            <a:extLst>
              <a:ext uri="{FF2B5EF4-FFF2-40B4-BE49-F238E27FC236}">
                <a16:creationId xmlns:a16="http://schemas.microsoft.com/office/drawing/2014/main" id="{2A10914E-FC91-464F-B364-9B6F00856CBC}"/>
              </a:ext>
            </a:extLst>
          </p:cNvPr>
          <p:cNvSpPr/>
          <p:nvPr/>
        </p:nvSpPr>
        <p:spPr>
          <a:xfrm>
            <a:off x="5087506" y="1130141"/>
            <a:ext cx="850149" cy="612648"/>
          </a:xfrm>
          <a:prstGeom prst="accentCallout1">
            <a:avLst>
              <a:gd name="adj1" fmla="val 18750"/>
              <a:gd name="adj2" fmla="val -8333"/>
              <a:gd name="adj3" fmla="val 78296"/>
              <a:gd name="adj4" fmla="val -362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Update results back to global table</a:t>
            </a:r>
          </a:p>
        </p:txBody>
      </p:sp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3FC878B6-0C7D-4B4B-824B-AB7A756825D8}"/>
              </a:ext>
            </a:extLst>
          </p:cNvPr>
          <p:cNvSpPr/>
          <p:nvPr/>
        </p:nvSpPr>
        <p:spPr>
          <a:xfrm>
            <a:off x="4457599" y="4987371"/>
            <a:ext cx="457200" cy="457200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94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AB8CEF-215B-4492-85BC-F375C5CF4AF2}"/>
              </a:ext>
            </a:extLst>
          </p:cNvPr>
          <p:cNvSpPr/>
          <p:nvPr/>
        </p:nvSpPr>
        <p:spPr>
          <a:xfrm>
            <a:off x="2136858" y="57150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Load Topic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8BCB79-392D-4881-9CDC-03D84C56E854}"/>
              </a:ext>
            </a:extLst>
          </p:cNvPr>
          <p:cNvSpPr/>
          <p:nvPr/>
        </p:nvSpPr>
        <p:spPr>
          <a:xfrm>
            <a:off x="6976090" y="5745808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Change Request Output Topic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15FCCA1-A7FC-43DD-8212-76AD1EE3639C}"/>
              </a:ext>
            </a:extLst>
          </p:cNvPr>
          <p:cNvSpPr/>
          <p:nvPr/>
        </p:nvSpPr>
        <p:spPr>
          <a:xfrm>
            <a:off x="2691927" y="207670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75E0CF4-7052-46AB-9DB8-8B10D715B243}"/>
              </a:ext>
            </a:extLst>
          </p:cNvPr>
          <p:cNvSpPr/>
          <p:nvPr/>
        </p:nvSpPr>
        <p:spPr>
          <a:xfrm>
            <a:off x="2136858" y="5748737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Load Output Topic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843801A-9F94-4AAA-8896-9C809D8357CE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2920527" y="2533905"/>
            <a:ext cx="13285" cy="321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0277D66-CDC2-4169-B8E4-69E1889E7C9A}"/>
              </a:ext>
            </a:extLst>
          </p:cNvPr>
          <p:cNvSpPr txBox="1"/>
          <p:nvPr/>
        </p:nvSpPr>
        <p:spPr>
          <a:xfrm>
            <a:off x="2338452" y="2084797"/>
            <a:ext cx="12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GlobalKTable</a:t>
            </a:r>
            <a:endParaRPr lang="en-US" sz="1200" dirty="0"/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workforceData</a:t>
            </a:r>
            <a:r>
              <a:rPr lang="en-US" sz="1200" dirty="0"/>
              <a:t>)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C96697E-F114-4DF6-8EC9-0DEBE8E949C2}"/>
              </a:ext>
            </a:extLst>
          </p:cNvPr>
          <p:cNvSpPr/>
          <p:nvPr/>
        </p:nvSpPr>
        <p:spPr>
          <a:xfrm>
            <a:off x="6495288" y="2068967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A0BB5D-478C-4F79-907A-84891839732B}"/>
              </a:ext>
            </a:extLst>
          </p:cNvPr>
          <p:cNvSpPr txBox="1"/>
          <p:nvPr/>
        </p:nvSpPr>
        <p:spPr>
          <a:xfrm>
            <a:off x="6433394" y="2064502"/>
            <a:ext cx="61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Left Join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6993CA-DDAF-499E-AD2E-C0D01E27981A}"/>
              </a:ext>
            </a:extLst>
          </p:cNvPr>
          <p:cNvCxnSpPr>
            <a:cxnSpLocks/>
            <a:stCxn id="86" idx="6"/>
            <a:endCxn id="94" idx="2"/>
          </p:cNvCxnSpPr>
          <p:nvPr/>
        </p:nvCxnSpPr>
        <p:spPr>
          <a:xfrm flipV="1">
            <a:off x="3149127" y="2297567"/>
            <a:ext cx="3346161" cy="7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B464E9C-DF50-41EC-BE9C-4C1A4B51FF93}"/>
              </a:ext>
            </a:extLst>
          </p:cNvPr>
          <p:cNvSpPr txBox="1"/>
          <p:nvPr/>
        </p:nvSpPr>
        <p:spPr>
          <a:xfrm>
            <a:off x="4756320" y="2263285"/>
            <a:ext cx="612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By Id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2EB1613-5D3D-4E00-9F58-9B8B0A38FAF8}"/>
              </a:ext>
            </a:extLst>
          </p:cNvPr>
          <p:cNvCxnSpPr>
            <a:cxnSpLocks/>
            <a:stCxn id="4" idx="2"/>
            <a:endCxn id="86" idx="0"/>
          </p:cNvCxnSpPr>
          <p:nvPr/>
        </p:nvCxnSpPr>
        <p:spPr>
          <a:xfrm flipH="1">
            <a:off x="2920527" y="421109"/>
            <a:ext cx="13285" cy="165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3F2D7AE7-B2FA-4C4C-870C-B59422569DE0}"/>
              </a:ext>
            </a:extLst>
          </p:cNvPr>
          <p:cNvSpPr/>
          <p:nvPr/>
        </p:nvSpPr>
        <p:spPr>
          <a:xfrm>
            <a:off x="7251228" y="57150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Change Request Topic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87A0CA6C-FD71-48BD-AD0F-AAF98D9EB8CF}"/>
              </a:ext>
            </a:extLst>
          </p:cNvPr>
          <p:cNvSpPr/>
          <p:nvPr/>
        </p:nvSpPr>
        <p:spPr>
          <a:xfrm>
            <a:off x="7819582" y="683509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1DE24F1-C213-4557-A51B-3AB8CB3507C3}"/>
              </a:ext>
            </a:extLst>
          </p:cNvPr>
          <p:cNvSpPr txBox="1"/>
          <p:nvPr/>
        </p:nvSpPr>
        <p:spPr>
          <a:xfrm>
            <a:off x="6843592" y="673149"/>
            <a:ext cx="235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Branch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workforceChangeData</a:t>
            </a:r>
            <a:r>
              <a:rPr lang="en-US" sz="1200" dirty="0"/>
              <a:t>)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F71A8D13-74E5-4001-BE76-1EB6EE4FDC2B}"/>
              </a:ext>
            </a:extLst>
          </p:cNvPr>
          <p:cNvSpPr/>
          <p:nvPr/>
        </p:nvSpPr>
        <p:spPr>
          <a:xfrm>
            <a:off x="6498361" y="1325211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DF849D2-EB3B-4940-B8B3-4C4F477E92C7}"/>
              </a:ext>
            </a:extLst>
          </p:cNvPr>
          <p:cNvSpPr txBox="1"/>
          <p:nvPr/>
        </p:nvSpPr>
        <p:spPr>
          <a:xfrm>
            <a:off x="6262102" y="1423557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Serialized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8F6461-0A0A-406D-AA23-95F318B2A38E}"/>
              </a:ext>
            </a:extLst>
          </p:cNvPr>
          <p:cNvSpPr/>
          <p:nvPr/>
        </p:nvSpPr>
        <p:spPr>
          <a:xfrm>
            <a:off x="9346893" y="1336168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7E0BAA5-9E0D-474B-AA36-0D020690629D}"/>
              </a:ext>
            </a:extLst>
          </p:cNvPr>
          <p:cNvSpPr txBox="1"/>
          <p:nvPr/>
        </p:nvSpPr>
        <p:spPr>
          <a:xfrm>
            <a:off x="9135855" y="1425444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Bad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753A19D-676A-4AA9-88F0-5338875E6636}"/>
              </a:ext>
            </a:extLst>
          </p:cNvPr>
          <p:cNvCxnSpPr>
            <a:cxnSpLocks/>
            <a:stCxn id="202" idx="3"/>
            <a:endCxn id="204" idx="7"/>
          </p:cNvCxnSpPr>
          <p:nvPr/>
        </p:nvCxnSpPr>
        <p:spPr>
          <a:xfrm flipH="1">
            <a:off x="6888606" y="1073754"/>
            <a:ext cx="997931" cy="31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1C34C32-FA58-41C7-B3CF-B9977838C650}"/>
              </a:ext>
            </a:extLst>
          </p:cNvPr>
          <p:cNvCxnSpPr>
            <a:cxnSpLocks/>
            <a:stCxn id="202" idx="5"/>
            <a:endCxn id="206" idx="1"/>
          </p:cNvCxnSpPr>
          <p:nvPr/>
        </p:nvCxnSpPr>
        <p:spPr>
          <a:xfrm>
            <a:off x="8209827" y="1073754"/>
            <a:ext cx="1204021" cy="32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EE03C9A-63BE-4797-97AD-BAB8B5C80AB9}"/>
              </a:ext>
            </a:extLst>
          </p:cNvPr>
          <p:cNvCxnSpPr>
            <a:cxnSpLocks/>
            <a:stCxn id="204" idx="4"/>
            <a:endCxn id="94" idx="0"/>
          </p:cNvCxnSpPr>
          <p:nvPr/>
        </p:nvCxnSpPr>
        <p:spPr>
          <a:xfrm flipH="1">
            <a:off x="6723888" y="1782411"/>
            <a:ext cx="3073" cy="2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1EBE1E2-28F1-40BC-8478-F205BA4FCF53}"/>
              </a:ext>
            </a:extLst>
          </p:cNvPr>
          <p:cNvCxnSpPr>
            <a:cxnSpLocks/>
            <a:stCxn id="206" idx="4"/>
            <a:endCxn id="213" idx="0"/>
          </p:cNvCxnSpPr>
          <p:nvPr/>
        </p:nvCxnSpPr>
        <p:spPr>
          <a:xfrm>
            <a:off x="9575493" y="1793368"/>
            <a:ext cx="9968" cy="394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37398496-B063-46DC-BE2F-D455F5F4D2EC}"/>
              </a:ext>
            </a:extLst>
          </p:cNvPr>
          <p:cNvSpPr/>
          <p:nvPr/>
        </p:nvSpPr>
        <p:spPr>
          <a:xfrm>
            <a:off x="8788507" y="5740603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Dead Letter Topic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D57E7C1-E57E-4808-933D-8169189DCD07}"/>
              </a:ext>
            </a:extLst>
          </p:cNvPr>
          <p:cNvCxnSpPr>
            <a:cxnSpLocks/>
            <a:stCxn id="200" idx="2"/>
            <a:endCxn id="202" idx="0"/>
          </p:cNvCxnSpPr>
          <p:nvPr/>
        </p:nvCxnSpPr>
        <p:spPr>
          <a:xfrm>
            <a:off x="8048182" y="421109"/>
            <a:ext cx="0" cy="26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DD1C3AF4-2557-4299-A1EC-8D011A1570E8}"/>
              </a:ext>
            </a:extLst>
          </p:cNvPr>
          <p:cNvSpPr/>
          <p:nvPr/>
        </p:nvSpPr>
        <p:spPr>
          <a:xfrm>
            <a:off x="6495288" y="2779312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95263DA-F4C1-45A8-A13C-80C8ADDF2DC4}"/>
              </a:ext>
            </a:extLst>
          </p:cNvPr>
          <p:cNvSpPr txBox="1"/>
          <p:nvPr/>
        </p:nvSpPr>
        <p:spPr>
          <a:xfrm>
            <a:off x="6299628" y="2869412"/>
            <a:ext cx="850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FlatMap</a:t>
            </a:r>
            <a:endParaRPr lang="en-US" sz="1200" dirty="0"/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53956A2D-B194-4CD8-BFB8-49F33486E30D}"/>
              </a:ext>
            </a:extLst>
          </p:cNvPr>
          <p:cNvCxnSpPr>
            <a:cxnSpLocks/>
            <a:stCxn id="94" idx="4"/>
            <a:endCxn id="304" idx="0"/>
          </p:cNvCxnSpPr>
          <p:nvPr/>
        </p:nvCxnSpPr>
        <p:spPr>
          <a:xfrm>
            <a:off x="6723888" y="2526167"/>
            <a:ext cx="0" cy="25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0871280-9AF7-4EE4-BF75-1102AC80CA94}"/>
              </a:ext>
            </a:extLst>
          </p:cNvPr>
          <p:cNvCxnSpPr>
            <a:cxnSpLocks/>
            <a:stCxn id="304" idx="4"/>
            <a:endCxn id="339" idx="0"/>
          </p:cNvCxnSpPr>
          <p:nvPr/>
        </p:nvCxnSpPr>
        <p:spPr>
          <a:xfrm>
            <a:off x="6723888" y="3236512"/>
            <a:ext cx="0" cy="25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6D647E7F-A7BB-4BCA-8FB9-81D542777B34}"/>
              </a:ext>
            </a:extLst>
          </p:cNvPr>
          <p:cNvCxnSpPr>
            <a:cxnSpLocks/>
            <a:stCxn id="66" idx="0"/>
            <a:endCxn id="4" idx="3"/>
          </p:cNvCxnSpPr>
          <p:nvPr/>
        </p:nvCxnSpPr>
        <p:spPr>
          <a:xfrm rot="16200000" flipV="1">
            <a:off x="2026912" y="1942984"/>
            <a:ext cx="4008656" cy="600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Oval 338">
            <a:extLst>
              <a:ext uri="{FF2B5EF4-FFF2-40B4-BE49-F238E27FC236}">
                <a16:creationId xmlns:a16="http://schemas.microsoft.com/office/drawing/2014/main" id="{C8FD84B0-550E-4875-80CE-D633E423ECCA}"/>
              </a:ext>
            </a:extLst>
          </p:cNvPr>
          <p:cNvSpPr/>
          <p:nvPr/>
        </p:nvSpPr>
        <p:spPr>
          <a:xfrm>
            <a:off x="6495288" y="3490968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39D6A46-23DB-47AB-BE76-0284C3080304}"/>
              </a:ext>
            </a:extLst>
          </p:cNvPr>
          <p:cNvSpPr txBox="1"/>
          <p:nvPr/>
        </p:nvSpPr>
        <p:spPr>
          <a:xfrm>
            <a:off x="6213943" y="3571284"/>
            <a:ext cx="103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Branch</a:t>
            </a:r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E75EDBD8-0F2A-4FAA-9E5D-63DC7C74D93E}"/>
              </a:ext>
            </a:extLst>
          </p:cNvPr>
          <p:cNvCxnSpPr>
            <a:cxnSpLocks/>
            <a:stCxn id="339" idx="5"/>
            <a:endCxn id="403" idx="1"/>
          </p:cNvCxnSpPr>
          <p:nvPr/>
        </p:nvCxnSpPr>
        <p:spPr>
          <a:xfrm>
            <a:off x="6885533" y="3881213"/>
            <a:ext cx="725866" cy="39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2" name="Rectangle: Rounded Corners 371">
            <a:extLst>
              <a:ext uri="{FF2B5EF4-FFF2-40B4-BE49-F238E27FC236}">
                <a16:creationId xmlns:a16="http://schemas.microsoft.com/office/drawing/2014/main" id="{4C27B8BB-C4C1-405A-8873-19D6439E75C0}"/>
              </a:ext>
            </a:extLst>
          </p:cNvPr>
          <p:cNvSpPr/>
          <p:nvPr/>
        </p:nvSpPr>
        <p:spPr>
          <a:xfrm>
            <a:off x="9731169" y="901116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BA75AD10-0E1A-4674-96B8-C4747438F8DA}"/>
              </a:ext>
            </a:extLst>
          </p:cNvPr>
          <p:cNvCxnSpPr>
            <a:cxnSpLocks/>
            <a:stCxn id="200" idx="3"/>
            <a:endCxn id="372" idx="0"/>
          </p:cNvCxnSpPr>
          <p:nvPr/>
        </p:nvCxnSpPr>
        <p:spPr>
          <a:xfrm>
            <a:off x="8845136" y="239130"/>
            <a:ext cx="1682987" cy="661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9F9CF61C-4FEA-4565-82BF-082DFD4E9E84}"/>
              </a:ext>
            </a:extLst>
          </p:cNvPr>
          <p:cNvSpPr/>
          <p:nvPr/>
        </p:nvSpPr>
        <p:spPr>
          <a:xfrm>
            <a:off x="489756" y="889300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377" name="Straight Arrow Connector 372">
            <a:extLst>
              <a:ext uri="{FF2B5EF4-FFF2-40B4-BE49-F238E27FC236}">
                <a16:creationId xmlns:a16="http://schemas.microsoft.com/office/drawing/2014/main" id="{9488EAE5-74AB-4906-8ED0-C639CB16AE7E}"/>
              </a:ext>
            </a:extLst>
          </p:cNvPr>
          <p:cNvCxnSpPr>
            <a:cxnSpLocks/>
            <a:stCxn id="376" idx="0"/>
            <a:endCxn id="4" idx="1"/>
          </p:cNvCxnSpPr>
          <p:nvPr/>
        </p:nvCxnSpPr>
        <p:spPr>
          <a:xfrm rot="5400000" flipH="1" flipV="1">
            <a:off x="1386699" y="139141"/>
            <a:ext cx="650170" cy="850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1" name="Callout: Line with Accent Bar 380">
            <a:extLst>
              <a:ext uri="{FF2B5EF4-FFF2-40B4-BE49-F238E27FC236}">
                <a16:creationId xmlns:a16="http://schemas.microsoft.com/office/drawing/2014/main" id="{B3E39879-33B2-4D0D-9084-1150E66E046E}"/>
              </a:ext>
            </a:extLst>
          </p:cNvPr>
          <p:cNvSpPr/>
          <p:nvPr/>
        </p:nvSpPr>
        <p:spPr>
          <a:xfrm>
            <a:off x="10887074" y="114785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68968"/>
              <a:gd name="adj4" fmla="val -3729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Dump incoming transactions to long term storage</a:t>
            </a:r>
          </a:p>
        </p:txBody>
      </p:sp>
      <p:sp>
        <p:nvSpPr>
          <p:cNvPr id="383" name="Callout: Line with Accent Bar 382">
            <a:extLst>
              <a:ext uri="{FF2B5EF4-FFF2-40B4-BE49-F238E27FC236}">
                <a16:creationId xmlns:a16="http://schemas.microsoft.com/office/drawing/2014/main" id="{29145752-85F6-49B9-98DC-A25E1586C84E}"/>
              </a:ext>
            </a:extLst>
          </p:cNvPr>
          <p:cNvSpPr/>
          <p:nvPr/>
        </p:nvSpPr>
        <p:spPr>
          <a:xfrm flipH="1">
            <a:off x="69786" y="162672"/>
            <a:ext cx="898475" cy="612648"/>
          </a:xfrm>
          <a:prstGeom prst="accentCallout1">
            <a:avLst>
              <a:gd name="adj1" fmla="val 18750"/>
              <a:gd name="adj2" fmla="val -8333"/>
              <a:gd name="adj3" fmla="val 78296"/>
              <a:gd name="adj4" fmla="val -362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Load workforce data from long term storage</a:t>
            </a:r>
          </a:p>
        </p:txBody>
      </p:sp>
      <p:sp>
        <p:nvSpPr>
          <p:cNvPr id="399" name="Callout: Line with Accent Bar 398">
            <a:extLst>
              <a:ext uri="{FF2B5EF4-FFF2-40B4-BE49-F238E27FC236}">
                <a16:creationId xmlns:a16="http://schemas.microsoft.com/office/drawing/2014/main" id="{B3665954-455E-4327-B445-D989AE02D418}"/>
              </a:ext>
            </a:extLst>
          </p:cNvPr>
          <p:cNvSpPr/>
          <p:nvPr/>
        </p:nvSpPr>
        <p:spPr>
          <a:xfrm>
            <a:off x="7548361" y="1886268"/>
            <a:ext cx="977975" cy="380873"/>
          </a:xfrm>
          <a:prstGeom prst="accentCallout1">
            <a:avLst>
              <a:gd name="adj1" fmla="val 18750"/>
              <a:gd name="adj2" fmla="val -8333"/>
              <a:gd name="adj3" fmla="val 80057"/>
              <a:gd name="adj4" fmla="val -805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Merge workforce data</a:t>
            </a: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D72B35DE-6487-40C8-A443-CDDDCF630CD1}"/>
              </a:ext>
            </a:extLst>
          </p:cNvPr>
          <p:cNvSpPr/>
          <p:nvPr/>
        </p:nvSpPr>
        <p:spPr>
          <a:xfrm>
            <a:off x="5496346" y="4202562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FCEB1857-0214-4955-9E64-BA9BC6CFE3CA}"/>
              </a:ext>
            </a:extLst>
          </p:cNvPr>
          <p:cNvSpPr txBox="1"/>
          <p:nvPr/>
        </p:nvSpPr>
        <p:spPr>
          <a:xfrm>
            <a:off x="5291998" y="4217943"/>
            <a:ext cx="87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Workforce data</a:t>
            </a:r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4AC09953-DF11-4046-9AB3-7C325D886F7A}"/>
              </a:ext>
            </a:extLst>
          </p:cNvPr>
          <p:cNvSpPr/>
          <p:nvPr/>
        </p:nvSpPr>
        <p:spPr>
          <a:xfrm>
            <a:off x="7544444" y="4213608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ECD4D8FF-44E6-4C56-9BD1-A444AED69F85}"/>
              </a:ext>
            </a:extLst>
          </p:cNvPr>
          <p:cNvSpPr txBox="1"/>
          <p:nvPr/>
        </p:nvSpPr>
        <p:spPr>
          <a:xfrm>
            <a:off x="7275956" y="4297766"/>
            <a:ext cx="106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ChangeResult</a:t>
            </a:r>
            <a:endParaRPr lang="en-US" sz="1200" dirty="0"/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E151375D-C1FD-40D3-ABB0-79C9BCE4EEED}"/>
              </a:ext>
            </a:extLst>
          </p:cNvPr>
          <p:cNvCxnSpPr>
            <a:cxnSpLocks/>
            <a:stCxn id="339" idx="3"/>
            <a:endCxn id="401" idx="7"/>
          </p:cNvCxnSpPr>
          <p:nvPr/>
        </p:nvCxnSpPr>
        <p:spPr>
          <a:xfrm flipH="1">
            <a:off x="5886591" y="3881213"/>
            <a:ext cx="675652" cy="38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469E818F-0D92-411A-9F70-5676ECF8B625}"/>
              </a:ext>
            </a:extLst>
          </p:cNvPr>
          <p:cNvCxnSpPr>
            <a:cxnSpLocks/>
            <a:stCxn id="403" idx="4"/>
            <a:endCxn id="39" idx="0"/>
          </p:cNvCxnSpPr>
          <p:nvPr/>
        </p:nvCxnSpPr>
        <p:spPr>
          <a:xfrm>
            <a:off x="7773044" y="4670808"/>
            <a:ext cx="0" cy="107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4" name="Oval 453">
            <a:extLst>
              <a:ext uri="{FF2B5EF4-FFF2-40B4-BE49-F238E27FC236}">
                <a16:creationId xmlns:a16="http://schemas.microsoft.com/office/drawing/2014/main" id="{371E90AB-576A-4571-87B1-B95CE6CD5AE2}"/>
              </a:ext>
            </a:extLst>
          </p:cNvPr>
          <p:cNvSpPr/>
          <p:nvPr/>
        </p:nvSpPr>
        <p:spPr>
          <a:xfrm>
            <a:off x="5496346" y="493670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87F2A851-1EAD-4E36-95A8-08986D9BF3D2}"/>
              </a:ext>
            </a:extLst>
          </p:cNvPr>
          <p:cNvCxnSpPr>
            <a:cxnSpLocks/>
            <a:stCxn id="401" idx="4"/>
            <a:endCxn id="454" idx="0"/>
          </p:cNvCxnSpPr>
          <p:nvPr/>
        </p:nvCxnSpPr>
        <p:spPr>
          <a:xfrm>
            <a:off x="5724946" y="4659762"/>
            <a:ext cx="0" cy="27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TextBox 460">
            <a:extLst>
              <a:ext uri="{FF2B5EF4-FFF2-40B4-BE49-F238E27FC236}">
                <a16:creationId xmlns:a16="http://schemas.microsoft.com/office/drawing/2014/main" id="{C4908ABA-96F0-4A87-B102-BAB5E100EADB}"/>
              </a:ext>
            </a:extLst>
          </p:cNvPr>
          <p:cNvSpPr txBox="1"/>
          <p:nvPr/>
        </p:nvSpPr>
        <p:spPr>
          <a:xfrm>
            <a:off x="5281377" y="5034445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</a:t>
            </a:r>
          </a:p>
        </p:txBody>
      </p:sp>
      <p:sp>
        <p:nvSpPr>
          <p:cNvPr id="462" name="Rectangle: Rounded Corners 461">
            <a:extLst>
              <a:ext uri="{FF2B5EF4-FFF2-40B4-BE49-F238E27FC236}">
                <a16:creationId xmlns:a16="http://schemas.microsoft.com/office/drawing/2014/main" id="{52C25B8B-A75C-4421-8BDA-8F35C1BF5D6E}"/>
              </a:ext>
            </a:extLst>
          </p:cNvPr>
          <p:cNvSpPr/>
          <p:nvPr/>
        </p:nvSpPr>
        <p:spPr>
          <a:xfrm>
            <a:off x="4927992" y="5748738"/>
            <a:ext cx="1593908" cy="3639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Workforce Output Topic</a:t>
            </a:r>
          </a:p>
        </p:txBody>
      </p: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E32B6703-84C5-4467-8535-00BF69360F31}"/>
              </a:ext>
            </a:extLst>
          </p:cNvPr>
          <p:cNvCxnSpPr>
            <a:cxnSpLocks/>
            <a:stCxn id="454" idx="4"/>
            <a:endCxn id="462" idx="0"/>
          </p:cNvCxnSpPr>
          <p:nvPr/>
        </p:nvCxnSpPr>
        <p:spPr>
          <a:xfrm>
            <a:off x="5724946" y="5393901"/>
            <a:ext cx="0" cy="35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3" name="Oval 502">
            <a:extLst>
              <a:ext uri="{FF2B5EF4-FFF2-40B4-BE49-F238E27FC236}">
                <a16:creationId xmlns:a16="http://schemas.microsoft.com/office/drawing/2014/main" id="{D407CCAC-3153-4B76-A897-75B47BF2C7D6}"/>
              </a:ext>
            </a:extLst>
          </p:cNvPr>
          <p:cNvSpPr/>
          <p:nvPr/>
        </p:nvSpPr>
        <p:spPr>
          <a:xfrm>
            <a:off x="4100778" y="496783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6E5DB815-BEA7-4F15-BBE0-F0BE36187333}"/>
              </a:ext>
            </a:extLst>
          </p:cNvPr>
          <p:cNvSpPr txBox="1"/>
          <p:nvPr/>
        </p:nvSpPr>
        <p:spPr>
          <a:xfrm>
            <a:off x="257222" y="4421915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</a:t>
            </a:r>
          </a:p>
        </p:txBody>
      </p:sp>
      <p:sp>
        <p:nvSpPr>
          <p:cNvPr id="522" name="Callout: Line with Accent Bar 521">
            <a:extLst>
              <a:ext uri="{FF2B5EF4-FFF2-40B4-BE49-F238E27FC236}">
                <a16:creationId xmlns:a16="http://schemas.microsoft.com/office/drawing/2014/main" id="{D3B78E33-C9AF-476A-9355-A9912526F87B}"/>
              </a:ext>
            </a:extLst>
          </p:cNvPr>
          <p:cNvSpPr/>
          <p:nvPr/>
        </p:nvSpPr>
        <p:spPr>
          <a:xfrm>
            <a:off x="7548361" y="3361338"/>
            <a:ext cx="977975" cy="380873"/>
          </a:xfrm>
          <a:prstGeom prst="accentCallout1">
            <a:avLst>
              <a:gd name="adj1" fmla="val 18750"/>
              <a:gd name="adj2" fmla="val -8333"/>
              <a:gd name="adj3" fmla="val 67156"/>
              <a:gd name="adj4" fmla="val -76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Split transactions from employee</a:t>
            </a:r>
          </a:p>
        </p:txBody>
      </p:sp>
      <p:sp>
        <p:nvSpPr>
          <p:cNvPr id="523" name="Callout: Line with Accent Bar 522">
            <a:extLst>
              <a:ext uri="{FF2B5EF4-FFF2-40B4-BE49-F238E27FC236}">
                <a16:creationId xmlns:a16="http://schemas.microsoft.com/office/drawing/2014/main" id="{EF8274E7-3ADE-46D2-9C99-FC37A74C2383}"/>
              </a:ext>
            </a:extLst>
          </p:cNvPr>
          <p:cNvSpPr/>
          <p:nvPr/>
        </p:nvSpPr>
        <p:spPr>
          <a:xfrm>
            <a:off x="7556654" y="2617858"/>
            <a:ext cx="791296" cy="380873"/>
          </a:xfrm>
          <a:prstGeom prst="accentCallout1">
            <a:avLst>
              <a:gd name="adj1" fmla="val 18750"/>
              <a:gd name="adj2" fmla="val -8333"/>
              <a:gd name="adj3" fmla="val 67156"/>
              <a:gd name="adj4" fmla="val -76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Creates transaction record</a:t>
            </a:r>
          </a:p>
        </p:txBody>
      </p:sp>
      <p:sp>
        <p:nvSpPr>
          <p:cNvPr id="524" name="Callout: Line with Accent Bar 523">
            <a:extLst>
              <a:ext uri="{FF2B5EF4-FFF2-40B4-BE49-F238E27FC236}">
                <a16:creationId xmlns:a16="http://schemas.microsoft.com/office/drawing/2014/main" id="{68A3EB25-9BF9-4B4D-A7F2-BC98CA0CFF6C}"/>
              </a:ext>
            </a:extLst>
          </p:cNvPr>
          <p:cNvSpPr/>
          <p:nvPr/>
        </p:nvSpPr>
        <p:spPr>
          <a:xfrm flipH="1">
            <a:off x="5645189" y="278912"/>
            <a:ext cx="898475" cy="612648"/>
          </a:xfrm>
          <a:prstGeom prst="accentCallout1">
            <a:avLst>
              <a:gd name="adj1" fmla="val 18750"/>
              <a:gd name="adj2" fmla="val -8333"/>
              <a:gd name="adj3" fmla="val 81405"/>
              <a:gd name="adj4" fmla="val -1358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Branches based on successful serialization</a:t>
            </a:r>
          </a:p>
        </p:txBody>
      </p:sp>
      <p:sp>
        <p:nvSpPr>
          <p:cNvPr id="57" name="Callout: Line with Accent Bar 56">
            <a:extLst>
              <a:ext uri="{FF2B5EF4-FFF2-40B4-BE49-F238E27FC236}">
                <a16:creationId xmlns:a16="http://schemas.microsoft.com/office/drawing/2014/main" id="{F6222F86-A3DE-47B5-9818-6622820CB83F}"/>
              </a:ext>
            </a:extLst>
          </p:cNvPr>
          <p:cNvSpPr/>
          <p:nvPr/>
        </p:nvSpPr>
        <p:spPr>
          <a:xfrm>
            <a:off x="4935106" y="977741"/>
            <a:ext cx="850149" cy="612648"/>
          </a:xfrm>
          <a:prstGeom prst="accentCallout1">
            <a:avLst>
              <a:gd name="adj1" fmla="val 18750"/>
              <a:gd name="adj2" fmla="val -8333"/>
              <a:gd name="adj3" fmla="val 78296"/>
              <a:gd name="adj4" fmla="val -362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Update results back to global table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6D3E7D4-691E-41FD-A26B-0BCDDFEBDD2B}"/>
              </a:ext>
            </a:extLst>
          </p:cNvPr>
          <p:cNvSpPr/>
          <p:nvPr/>
        </p:nvSpPr>
        <p:spPr>
          <a:xfrm>
            <a:off x="9945679" y="4907678"/>
            <a:ext cx="1593908" cy="3082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Connect</a:t>
            </a:r>
          </a:p>
        </p:txBody>
      </p:sp>
      <p:cxnSp>
        <p:nvCxnSpPr>
          <p:cNvPr id="59" name="Straight Arrow Connector 372">
            <a:extLst>
              <a:ext uri="{FF2B5EF4-FFF2-40B4-BE49-F238E27FC236}">
                <a16:creationId xmlns:a16="http://schemas.microsoft.com/office/drawing/2014/main" id="{CF1FD7ED-EF09-4FAF-9E32-4D071FF02C98}"/>
              </a:ext>
            </a:extLst>
          </p:cNvPr>
          <p:cNvCxnSpPr>
            <a:cxnSpLocks/>
            <a:stCxn id="39" idx="3"/>
            <a:endCxn id="58" idx="1"/>
          </p:cNvCxnSpPr>
          <p:nvPr/>
        </p:nvCxnSpPr>
        <p:spPr>
          <a:xfrm flipV="1">
            <a:off x="8569998" y="5061825"/>
            <a:ext cx="1375681" cy="865963"/>
          </a:xfrm>
          <a:prstGeom prst="bentConnector3">
            <a:avLst>
              <a:gd name="adj1" fmla="val 73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llout: Line with Accent Bar 62">
            <a:extLst>
              <a:ext uri="{FF2B5EF4-FFF2-40B4-BE49-F238E27FC236}">
                <a16:creationId xmlns:a16="http://schemas.microsoft.com/office/drawing/2014/main" id="{2066C5C2-8664-42BB-B554-51774A5AD97C}"/>
              </a:ext>
            </a:extLst>
          </p:cNvPr>
          <p:cNvSpPr/>
          <p:nvPr/>
        </p:nvSpPr>
        <p:spPr>
          <a:xfrm>
            <a:off x="10141102" y="3932668"/>
            <a:ext cx="914400" cy="612648"/>
          </a:xfrm>
          <a:prstGeom prst="accentCallout1">
            <a:avLst>
              <a:gd name="adj1" fmla="val 18750"/>
              <a:gd name="adj2" fmla="val -8333"/>
              <a:gd name="adj3" fmla="val 181670"/>
              <a:gd name="adj4" fmla="val -1240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Dump results to output long term storage</a:t>
            </a:r>
          </a:p>
        </p:txBody>
      </p:sp>
      <p:cxnSp>
        <p:nvCxnSpPr>
          <p:cNvPr id="64" name="Straight Arrow Connector 372">
            <a:extLst>
              <a:ext uri="{FF2B5EF4-FFF2-40B4-BE49-F238E27FC236}">
                <a16:creationId xmlns:a16="http://schemas.microsoft.com/office/drawing/2014/main" id="{5336E217-9EC6-49F5-A8DD-87C86D23ACF7}"/>
              </a:ext>
            </a:extLst>
          </p:cNvPr>
          <p:cNvCxnSpPr>
            <a:cxnSpLocks/>
            <a:stCxn id="462" idx="3"/>
            <a:endCxn id="58" idx="1"/>
          </p:cNvCxnSpPr>
          <p:nvPr/>
        </p:nvCxnSpPr>
        <p:spPr>
          <a:xfrm flipV="1">
            <a:off x="6521900" y="5061825"/>
            <a:ext cx="3423779" cy="868893"/>
          </a:xfrm>
          <a:prstGeom prst="bentConnector3">
            <a:avLst>
              <a:gd name="adj1" fmla="val 66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D8370359-5DA9-4128-927A-4EDDBDDE6F7F}"/>
              </a:ext>
            </a:extLst>
          </p:cNvPr>
          <p:cNvSpPr/>
          <p:nvPr/>
        </p:nvSpPr>
        <p:spPr>
          <a:xfrm>
            <a:off x="4103113" y="424778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A50EE4-54D8-4620-8C07-C6D4BF4E5A19}"/>
              </a:ext>
            </a:extLst>
          </p:cNvPr>
          <p:cNvSpPr txBox="1"/>
          <p:nvPr/>
        </p:nvSpPr>
        <p:spPr>
          <a:xfrm>
            <a:off x="3899612" y="4310275"/>
            <a:ext cx="87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</a:t>
            </a:r>
          </a:p>
        </p:txBody>
      </p:sp>
      <p:cxnSp>
        <p:nvCxnSpPr>
          <p:cNvPr id="68" name="Straight Arrow Connector 334">
            <a:extLst>
              <a:ext uri="{FF2B5EF4-FFF2-40B4-BE49-F238E27FC236}">
                <a16:creationId xmlns:a16="http://schemas.microsoft.com/office/drawing/2014/main" id="{AC540CCE-A6BF-47DD-949E-1448D9D817BA}"/>
              </a:ext>
            </a:extLst>
          </p:cNvPr>
          <p:cNvCxnSpPr>
            <a:cxnSpLocks/>
            <a:stCxn id="503" idx="0"/>
            <a:endCxn id="66" idx="4"/>
          </p:cNvCxnSpPr>
          <p:nvPr/>
        </p:nvCxnSpPr>
        <p:spPr>
          <a:xfrm rot="5400000" flipH="1" flipV="1">
            <a:off x="4199123" y="4835242"/>
            <a:ext cx="262845" cy="2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334">
            <a:extLst>
              <a:ext uri="{FF2B5EF4-FFF2-40B4-BE49-F238E27FC236}">
                <a16:creationId xmlns:a16="http://schemas.microsoft.com/office/drawing/2014/main" id="{8E98DDCB-FFC7-4DF2-A5D0-97AD07409A8E}"/>
              </a:ext>
            </a:extLst>
          </p:cNvPr>
          <p:cNvCxnSpPr>
            <a:cxnSpLocks/>
            <a:stCxn id="462" idx="1"/>
            <a:endCxn id="503" idx="4"/>
          </p:cNvCxnSpPr>
          <p:nvPr/>
        </p:nvCxnSpPr>
        <p:spPr>
          <a:xfrm rot="10800000">
            <a:off x="4329378" y="5425032"/>
            <a:ext cx="598614" cy="505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A412EB1-CD57-48FE-AD6D-7725178224D8}"/>
              </a:ext>
            </a:extLst>
          </p:cNvPr>
          <p:cNvSpPr txBox="1"/>
          <p:nvPr/>
        </p:nvSpPr>
        <p:spPr>
          <a:xfrm>
            <a:off x="3699646" y="4983340"/>
            <a:ext cx="1235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Stream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workforceData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612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9777</TotalTime>
  <Words>967</Words>
  <Application>Microsoft Office PowerPoint</Application>
  <PresentationFormat>Widescreen</PresentationFormat>
  <Paragraphs>248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Schletter</dc:creator>
  <cp:lastModifiedBy>Chris Schletter</cp:lastModifiedBy>
  <cp:revision>144</cp:revision>
  <dcterms:created xsi:type="dcterms:W3CDTF">2019-09-15T03:38:11Z</dcterms:created>
  <dcterms:modified xsi:type="dcterms:W3CDTF">2019-09-26T12:29:23Z</dcterms:modified>
</cp:coreProperties>
</file>