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8" r:id="rId5"/>
    <p:sldId id="257" r:id="rId6"/>
    <p:sldId id="269" r:id="rId7"/>
    <p:sldId id="271" r:id="rId8"/>
    <p:sldId id="270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1A053-E957-4B43-9118-DCF5A010236B}" v="114" dt="2019-09-16T02:11:54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chletter" userId="71940ab58337027c" providerId="LiveId" clId="{A191A053-E957-4B43-9118-DCF5A010236B}"/>
    <pc:docChg chg="undo custSel addSld delSld modSld">
      <pc:chgData name="Chris Schletter" userId="71940ab58337027c" providerId="LiveId" clId="{A191A053-E957-4B43-9118-DCF5A010236B}" dt="2019-09-16T02:11:57.629" v="1373" actId="14100"/>
      <pc:docMkLst>
        <pc:docMk/>
      </pc:docMkLst>
      <pc:sldChg chg="addSp delSp modSp">
        <pc:chgData name="Chris Schletter" userId="71940ab58337027c" providerId="LiveId" clId="{A191A053-E957-4B43-9118-DCF5A010236B}" dt="2019-09-16T02:11:49.696" v="1371" actId="20577"/>
        <pc:sldMkLst>
          <pc:docMk/>
          <pc:sldMk cId="319890825" sldId="256"/>
        </pc:sldMkLst>
        <pc:spChg chg="mod">
          <ac:chgData name="Chris Schletter" userId="71940ab58337027c" providerId="LiveId" clId="{A191A053-E957-4B43-9118-DCF5A010236B}" dt="2019-09-15T03:55:03.056" v="308" actId="13822"/>
          <ac:spMkLst>
            <pc:docMk/>
            <pc:sldMk cId="319890825" sldId="256"/>
            <ac:spMk id="5" creationId="{18194B58-EEBE-4F83-AC0C-1B62D2E42B1F}"/>
          </ac:spMkLst>
        </pc:spChg>
        <pc:spChg chg="del mod">
          <ac:chgData name="Chris Schletter" userId="71940ab58337027c" providerId="LiveId" clId="{A191A053-E957-4B43-9118-DCF5A010236B}" dt="2019-09-15T03:43:35.817" v="74"/>
          <ac:spMkLst>
            <pc:docMk/>
            <pc:sldMk cId="319890825" sldId="256"/>
            <ac:spMk id="6" creationId="{827CFE63-F2D5-4ECB-ACEA-2CC5689E559B}"/>
          </ac:spMkLst>
        </pc:spChg>
        <pc:spChg chg="mod">
          <ac:chgData name="Chris Schletter" userId="71940ab58337027c" providerId="LiveId" clId="{A191A053-E957-4B43-9118-DCF5A010236B}" dt="2019-09-15T03:55:47.176" v="314" actId="14100"/>
          <ac:spMkLst>
            <pc:docMk/>
            <pc:sldMk cId="319890825" sldId="256"/>
            <ac:spMk id="7" creationId="{C2D062C7-876F-443D-9F12-8AE110CD958D}"/>
          </ac:spMkLst>
        </pc:spChg>
        <pc:spChg chg="add del mod">
          <ac:chgData name="Chris Schletter" userId="71940ab58337027c" providerId="LiveId" clId="{A191A053-E957-4B43-9118-DCF5A010236B}" dt="2019-09-15T03:42:07.673" v="23" actId="478"/>
          <ac:spMkLst>
            <pc:docMk/>
            <pc:sldMk cId="319890825" sldId="256"/>
            <ac:spMk id="8" creationId="{FADF8C9D-6491-4002-B35F-3E1978AD518B}"/>
          </ac:spMkLst>
        </pc:spChg>
        <pc:spChg chg="add mod">
          <ac:chgData name="Chris Schletter" userId="71940ab58337027c" providerId="LiveId" clId="{A191A053-E957-4B43-9118-DCF5A010236B}" dt="2019-09-15T03:55:03.056" v="308" actId="13822"/>
          <ac:spMkLst>
            <pc:docMk/>
            <pc:sldMk cId="319890825" sldId="256"/>
            <ac:spMk id="9" creationId="{E5C271A6-2551-4DB4-93F4-7C3EE77CA2D6}"/>
          </ac:spMkLst>
        </pc:spChg>
        <pc:spChg chg="add mod ord">
          <ac:chgData name="Chris Schletter" userId="71940ab58337027c" providerId="LiveId" clId="{A191A053-E957-4B43-9118-DCF5A010236B}" dt="2019-09-16T02:11:01.643" v="1324" actId="14100"/>
          <ac:spMkLst>
            <pc:docMk/>
            <pc:sldMk cId="319890825" sldId="256"/>
            <ac:spMk id="10" creationId="{BADD7A8F-E70E-41EC-8725-208A99F3D72E}"/>
          </ac:spMkLst>
        </pc:spChg>
        <pc:spChg chg="add mod">
          <ac:chgData name="Chris Schletter" userId="71940ab58337027c" providerId="LiveId" clId="{A191A053-E957-4B43-9118-DCF5A010236B}" dt="2019-09-15T03:55:40.049" v="313" actId="1076"/>
          <ac:spMkLst>
            <pc:docMk/>
            <pc:sldMk cId="319890825" sldId="256"/>
            <ac:spMk id="11" creationId="{02C33214-F3E7-4F42-AF9A-C5D2AA6832B2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0" creationId="{7904F9BA-7152-48DF-BC05-779A7AD5B9F0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1" creationId="{6DE3E50A-15D8-483E-B210-5C40EEB2963D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2" creationId="{C125EFD8-9725-44E0-B4B2-D66C8E3AF251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3" creationId="{BB66C4D8-A938-4608-86EF-274FF1F0CA91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25" creationId="{7F2267CF-82DD-4252-A891-FF4F50C1A78B}"/>
          </ac:spMkLst>
        </pc:spChg>
        <pc:spChg chg="add del mod">
          <ac:chgData name="Chris Schletter" userId="71940ab58337027c" providerId="LiveId" clId="{A191A053-E957-4B43-9118-DCF5A010236B}" dt="2019-09-15T03:48:08.535" v="176" actId="478"/>
          <ac:spMkLst>
            <pc:docMk/>
            <pc:sldMk cId="319890825" sldId="256"/>
            <ac:spMk id="26" creationId="{8B3514B3-F5DD-4F4D-A0DC-788B7ADFED76}"/>
          </ac:spMkLst>
        </pc:spChg>
        <pc:spChg chg="add del mod">
          <ac:chgData name="Chris Schletter" userId="71940ab58337027c" providerId="LiveId" clId="{A191A053-E957-4B43-9118-DCF5A010236B}" dt="2019-09-15T03:48:09.316" v="177" actId="478"/>
          <ac:spMkLst>
            <pc:docMk/>
            <pc:sldMk cId="319890825" sldId="256"/>
            <ac:spMk id="27" creationId="{4E6D1725-42FC-4CA5-8370-51F9DA784CD0}"/>
          </ac:spMkLst>
        </pc:spChg>
        <pc:spChg chg="add mod">
          <ac:chgData name="Chris Schletter" userId="71940ab58337027c" providerId="LiveId" clId="{A191A053-E957-4B43-9118-DCF5A010236B}" dt="2019-09-15T04:15:52.795" v="646" actId="1076"/>
          <ac:spMkLst>
            <pc:docMk/>
            <pc:sldMk cId="319890825" sldId="256"/>
            <ac:spMk id="31" creationId="{E1DF8A5B-A794-4C82-AA53-77934921588A}"/>
          </ac:spMkLst>
        </pc:spChg>
        <pc:spChg chg="add del mod">
          <ac:chgData name="Chris Schletter" userId="71940ab58337027c" providerId="LiveId" clId="{A191A053-E957-4B43-9118-DCF5A010236B}" dt="2019-09-15T03:47:53.566" v="173"/>
          <ac:spMkLst>
            <pc:docMk/>
            <pc:sldMk cId="319890825" sldId="256"/>
            <ac:spMk id="32" creationId="{77BF33AD-AE31-4066-AF2A-3DD596607DCA}"/>
          </ac:spMkLst>
        </pc:spChg>
        <pc:spChg chg="add del mod">
          <ac:chgData name="Chris Schletter" userId="71940ab58337027c" providerId="LiveId" clId="{A191A053-E957-4B43-9118-DCF5A010236B}" dt="2019-09-15T03:47:53.566" v="173"/>
          <ac:spMkLst>
            <pc:docMk/>
            <pc:sldMk cId="319890825" sldId="256"/>
            <ac:spMk id="33" creationId="{0BC439CC-9E5B-4A1C-A655-4B6202184DAA}"/>
          </ac:spMkLst>
        </pc:spChg>
        <pc:spChg chg="add del mod">
          <ac:chgData name="Chris Schletter" userId="71940ab58337027c" providerId="LiveId" clId="{A191A053-E957-4B43-9118-DCF5A010236B}" dt="2019-09-15T03:47:53.566" v="173"/>
          <ac:spMkLst>
            <pc:docMk/>
            <pc:sldMk cId="319890825" sldId="256"/>
            <ac:spMk id="34" creationId="{8A7F62B3-604D-4A9E-8344-CDE81FE7A1D3}"/>
          </ac:spMkLst>
        </pc:spChg>
        <pc:spChg chg="add del">
          <ac:chgData name="Chris Schletter" userId="71940ab58337027c" providerId="LiveId" clId="{A191A053-E957-4B43-9118-DCF5A010236B}" dt="2019-09-15T03:47:53.044" v="172"/>
          <ac:spMkLst>
            <pc:docMk/>
            <pc:sldMk cId="319890825" sldId="256"/>
            <ac:spMk id="36" creationId="{1D3789CC-D8B9-465E-BC5C-11AE1A6224C0}"/>
          </ac:spMkLst>
        </pc:spChg>
        <pc:spChg chg="add del">
          <ac:chgData name="Chris Schletter" userId="71940ab58337027c" providerId="LiveId" clId="{A191A053-E957-4B43-9118-DCF5A010236B}" dt="2019-09-15T03:47:53.044" v="172"/>
          <ac:spMkLst>
            <pc:docMk/>
            <pc:sldMk cId="319890825" sldId="256"/>
            <ac:spMk id="37" creationId="{D5EDA152-FE47-4FF4-9122-981D5D69ED20}"/>
          </ac:spMkLst>
        </pc:spChg>
        <pc:spChg chg="add del">
          <ac:chgData name="Chris Schletter" userId="71940ab58337027c" providerId="LiveId" clId="{A191A053-E957-4B43-9118-DCF5A010236B}" dt="2019-09-15T03:47:53.044" v="172"/>
          <ac:spMkLst>
            <pc:docMk/>
            <pc:sldMk cId="319890825" sldId="256"/>
            <ac:spMk id="38" creationId="{25AD579A-FE61-4B1D-A3E1-7D396D191FC2}"/>
          </ac:spMkLst>
        </pc:spChg>
        <pc:spChg chg="add del">
          <ac:chgData name="Chris Schletter" userId="71940ab58337027c" providerId="LiveId" clId="{A191A053-E957-4B43-9118-DCF5A010236B}" dt="2019-09-15T03:48:06.848" v="175"/>
          <ac:spMkLst>
            <pc:docMk/>
            <pc:sldMk cId="319890825" sldId="256"/>
            <ac:spMk id="41" creationId="{61F5B249-6FE9-4EF9-B0D8-E9D96CB973F8}"/>
          </ac:spMkLst>
        </pc:spChg>
        <pc:spChg chg="add del">
          <ac:chgData name="Chris Schletter" userId="71940ab58337027c" providerId="LiveId" clId="{A191A053-E957-4B43-9118-DCF5A010236B}" dt="2019-09-15T03:48:06.848" v="175"/>
          <ac:spMkLst>
            <pc:docMk/>
            <pc:sldMk cId="319890825" sldId="256"/>
            <ac:spMk id="42" creationId="{18CCDDAC-7C09-4291-B5D8-180CF47FF5E1}"/>
          </ac:spMkLst>
        </pc:spChg>
        <pc:spChg chg="add del">
          <ac:chgData name="Chris Schletter" userId="71940ab58337027c" providerId="LiveId" clId="{A191A053-E957-4B43-9118-DCF5A010236B}" dt="2019-09-15T03:48:06.848" v="175"/>
          <ac:spMkLst>
            <pc:docMk/>
            <pc:sldMk cId="319890825" sldId="256"/>
            <ac:spMk id="43" creationId="{C4D2DF40-D69C-4CC8-92BB-F5EB2126441A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45" creationId="{4514A7FE-7FC7-45CA-9F8E-D67BBD7DDF83}"/>
          </ac:spMkLst>
        </pc:spChg>
        <pc:spChg chg="add del mod">
          <ac:chgData name="Chris Schletter" userId="71940ab58337027c" providerId="LiveId" clId="{A191A053-E957-4B43-9118-DCF5A010236B}" dt="2019-09-15T03:48:26.933" v="185" actId="478"/>
          <ac:spMkLst>
            <pc:docMk/>
            <pc:sldMk cId="319890825" sldId="256"/>
            <ac:spMk id="46" creationId="{92EE118A-1CB8-4709-99BD-463D833B450B}"/>
          </ac:spMkLst>
        </pc:spChg>
        <pc:spChg chg="add del mod">
          <ac:chgData name="Chris Schletter" userId="71940ab58337027c" providerId="LiveId" clId="{A191A053-E957-4B43-9118-DCF5A010236B}" dt="2019-09-15T03:48:26.933" v="185" actId="478"/>
          <ac:spMkLst>
            <pc:docMk/>
            <pc:sldMk cId="319890825" sldId="256"/>
            <ac:spMk id="47" creationId="{511FAA36-C178-4E6C-A184-5120CD5FAA91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49" creationId="{CD4BD133-DDBF-4D64-ABA8-1EBDA5D10838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50" creationId="{13776A3F-7FD6-423A-9C77-366A03AAB497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51" creationId="{069FFDC1-4CA8-4479-9FC2-0456A31D347C}"/>
          </ac:spMkLst>
        </pc:spChg>
        <pc:spChg chg="add mod">
          <ac:chgData name="Chris Schletter" userId="71940ab58337027c" providerId="LiveId" clId="{A191A053-E957-4B43-9118-DCF5A010236B}" dt="2019-09-15T03:53:49.940" v="296" actId="1076"/>
          <ac:spMkLst>
            <pc:docMk/>
            <pc:sldMk cId="319890825" sldId="256"/>
            <ac:spMk id="71" creationId="{D5283308-0587-4E78-BCB5-F93990DAE1B6}"/>
          </ac:spMkLst>
        </pc:spChg>
        <pc:spChg chg="add mod">
          <ac:chgData name="Chris Schletter" userId="71940ab58337027c" providerId="LiveId" clId="{A191A053-E957-4B43-9118-DCF5A010236B}" dt="2019-09-16T02:11:49.696" v="1371" actId="20577"/>
          <ac:spMkLst>
            <pc:docMk/>
            <pc:sldMk cId="319890825" sldId="256"/>
            <ac:spMk id="98" creationId="{97B8A1F2-9101-4786-BF5F-10DA1B2D1BE9}"/>
          </ac:spMkLst>
        </pc:spChg>
        <pc:spChg chg="add mod">
          <ac:chgData name="Chris Schletter" userId="71940ab58337027c" providerId="LiveId" clId="{A191A053-E957-4B43-9118-DCF5A010236B}" dt="2019-09-16T02:11:36.382" v="1339" actId="20577"/>
          <ac:spMkLst>
            <pc:docMk/>
            <pc:sldMk cId="319890825" sldId="256"/>
            <ac:spMk id="99" creationId="{42D12363-784C-456C-A1DF-335EA0D05907}"/>
          </ac:spMkLst>
        </pc:spChg>
        <pc:cxnChg chg="add mod">
          <ac:chgData name="Chris Schletter" userId="71940ab58337027c" providerId="LiveId" clId="{A191A053-E957-4B43-9118-DCF5A010236B}" dt="2019-09-15T03:50:03.334" v="201" actId="1076"/>
          <ac:cxnSpMkLst>
            <pc:docMk/>
            <pc:sldMk cId="319890825" sldId="256"/>
            <ac:cxnSpMk id="13" creationId="{B54E5C6C-EDDE-4C81-9840-0D61E31A7521}"/>
          </ac:cxnSpMkLst>
        </pc:cxnChg>
        <pc:cxnChg chg="add mod">
          <ac:chgData name="Chris Schletter" userId="71940ab58337027c" providerId="LiveId" clId="{A191A053-E957-4B43-9118-DCF5A010236B}" dt="2019-09-15T03:55:40.049" v="313" actId="1076"/>
          <ac:cxnSpMkLst>
            <pc:docMk/>
            <pc:sldMk cId="319890825" sldId="256"/>
            <ac:cxnSpMk id="14" creationId="{3F71B1B5-CC14-4CAC-B100-4CC60A5C68D1}"/>
          </ac:cxnSpMkLst>
        </pc:cxnChg>
        <pc:cxnChg chg="add mod">
          <ac:chgData name="Chris Schletter" userId="71940ab58337027c" providerId="LiveId" clId="{A191A053-E957-4B43-9118-DCF5A010236B}" dt="2019-09-15T03:55:52.735" v="330" actId="1037"/>
          <ac:cxnSpMkLst>
            <pc:docMk/>
            <pc:sldMk cId="319890825" sldId="256"/>
            <ac:cxnSpMk id="17" creationId="{7C7CBF26-CE2B-4E89-BAE0-4FACF4B98F4C}"/>
          </ac:cxnSpMkLst>
        </pc:cxnChg>
        <pc:cxnChg chg="add mod or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28" creationId="{E8F5A7C4-3238-4340-A7C8-D22810782B44}"/>
          </ac:cxnSpMkLst>
        </pc:cxnChg>
        <pc:cxnChg chg="add del mod">
          <ac:chgData name="Chris Schletter" userId="71940ab58337027c" providerId="LiveId" clId="{A191A053-E957-4B43-9118-DCF5A010236B}" dt="2019-09-15T03:48:09.934" v="178" actId="478"/>
          <ac:cxnSpMkLst>
            <pc:docMk/>
            <pc:sldMk cId="319890825" sldId="256"/>
            <ac:cxnSpMk id="29" creationId="{20C8629C-49FA-44DF-87BA-FF4624622278}"/>
          </ac:cxnSpMkLst>
        </pc:cxnChg>
        <pc:cxnChg chg="add del mod">
          <ac:chgData name="Chris Schletter" userId="71940ab58337027c" providerId="LiveId" clId="{A191A053-E957-4B43-9118-DCF5A010236B}" dt="2019-09-15T03:47:53.566" v="173"/>
          <ac:cxnSpMkLst>
            <pc:docMk/>
            <pc:sldMk cId="319890825" sldId="256"/>
            <ac:cxnSpMk id="35" creationId="{79EACEAB-1FFA-436E-9B3E-A11E4AA20917}"/>
          </ac:cxnSpMkLst>
        </pc:cxnChg>
        <pc:cxnChg chg="add del">
          <ac:chgData name="Chris Schletter" userId="71940ab58337027c" providerId="LiveId" clId="{A191A053-E957-4B43-9118-DCF5A010236B}" dt="2019-09-15T03:47:53.044" v="172"/>
          <ac:cxnSpMkLst>
            <pc:docMk/>
            <pc:sldMk cId="319890825" sldId="256"/>
            <ac:cxnSpMk id="39" creationId="{0C72CD8C-D547-4DF6-98DC-F6E1566E67F1}"/>
          </ac:cxnSpMkLst>
        </pc:cxnChg>
        <pc:cxnChg chg="add del">
          <ac:chgData name="Chris Schletter" userId="71940ab58337027c" providerId="LiveId" clId="{A191A053-E957-4B43-9118-DCF5A010236B}" dt="2019-09-15T03:48:06.848" v="175"/>
          <ac:cxnSpMkLst>
            <pc:docMk/>
            <pc:sldMk cId="319890825" sldId="256"/>
            <ac:cxnSpMk id="44" creationId="{BFCB5727-6695-465F-B9BF-E6ECA75683A4}"/>
          </ac:cxnSpMkLst>
        </pc:cxnChg>
        <pc:cxnChg chg="add del mod">
          <ac:chgData name="Chris Schletter" userId="71940ab58337027c" providerId="LiveId" clId="{A191A053-E957-4B43-9118-DCF5A010236B}" dt="2019-09-15T03:48:26.933" v="185" actId="478"/>
          <ac:cxnSpMkLst>
            <pc:docMk/>
            <pc:sldMk cId="319890825" sldId="256"/>
            <ac:cxnSpMk id="48" creationId="{8AD0913D-D5B8-48BC-8FCD-00CD3C9799F3}"/>
          </ac:cxnSpMkLst>
        </pc:cxnChg>
        <pc:cxnChg chg="add mo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52" creationId="{F6860030-5341-4B6B-BDFF-60CAF5973580}"/>
          </ac:cxnSpMkLst>
        </pc:cxnChg>
        <pc:cxnChg chg="add mod">
          <ac:chgData name="Chris Schletter" userId="71940ab58337027c" providerId="LiveId" clId="{A191A053-E957-4B43-9118-DCF5A010236B}" dt="2019-09-15T04:15:52.795" v="646" actId="1076"/>
          <ac:cxnSpMkLst>
            <pc:docMk/>
            <pc:sldMk cId="319890825" sldId="256"/>
            <ac:cxnSpMk id="54" creationId="{DA4CC6C9-5BA4-4128-A8B6-AFA5B8DC0F57}"/>
          </ac:cxnSpMkLst>
        </pc:cxnChg>
        <pc:cxnChg chg="add mo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59" creationId="{F859CEEF-081B-4C74-B2DE-9979440D4117}"/>
          </ac:cxnSpMkLst>
        </pc:cxnChg>
        <pc:cxnChg chg="add mo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62" creationId="{0D3C0C4C-69FB-4848-8F38-4393075DB69D}"/>
          </ac:cxnSpMkLst>
        </pc:cxnChg>
        <pc:cxnChg chg="add mod">
          <ac:chgData name="Chris Schletter" userId="71940ab58337027c" providerId="LiveId" clId="{A191A053-E957-4B43-9118-DCF5A010236B}" dt="2019-09-16T02:11:12.779" v="1329" actId="14100"/>
          <ac:cxnSpMkLst>
            <pc:docMk/>
            <pc:sldMk cId="319890825" sldId="256"/>
            <ac:cxnSpMk id="100" creationId="{FF891D0F-7725-4A68-8627-F479596692C7}"/>
          </ac:cxnSpMkLst>
        </pc:cxnChg>
        <pc:cxnChg chg="add mod">
          <ac:chgData name="Chris Schletter" userId="71940ab58337027c" providerId="LiveId" clId="{A191A053-E957-4B43-9118-DCF5A010236B}" dt="2019-09-16T02:11:25.937" v="1334" actId="14100"/>
          <ac:cxnSpMkLst>
            <pc:docMk/>
            <pc:sldMk cId="319890825" sldId="256"/>
            <ac:cxnSpMk id="103" creationId="{4BC7BCBC-E5A6-4714-BD8E-8891EA1FE5DC}"/>
          </ac:cxnSpMkLst>
        </pc:cxnChg>
      </pc:sldChg>
      <pc:sldChg chg="modSp add del">
        <pc:chgData name="Chris Schletter" userId="71940ab58337027c" providerId="LiveId" clId="{A191A053-E957-4B43-9118-DCF5A010236B}" dt="2019-09-15T03:54:02.480" v="301"/>
        <pc:sldMkLst>
          <pc:docMk/>
          <pc:sldMk cId="91170071" sldId="257"/>
        </pc:sldMkLst>
        <pc:spChg chg="mod">
          <ac:chgData name="Chris Schletter" userId="71940ab58337027c" providerId="LiveId" clId="{A191A053-E957-4B43-9118-DCF5A010236B}" dt="2019-09-15T03:54:01.851" v="300" actId="14100"/>
          <ac:spMkLst>
            <pc:docMk/>
            <pc:sldMk cId="91170071" sldId="257"/>
            <ac:spMk id="7" creationId="{C2D062C7-876F-443D-9F12-8AE110CD958D}"/>
          </ac:spMkLst>
        </pc:spChg>
      </pc:sldChg>
      <pc:sldChg chg="addSp delSp modSp add">
        <pc:chgData name="Chris Schletter" userId="71940ab58337027c" providerId="LiveId" clId="{A191A053-E957-4B43-9118-DCF5A010236B}" dt="2019-09-15T22:47:23.936" v="1304" actId="688"/>
        <pc:sldMkLst>
          <pc:docMk/>
          <pc:sldMk cId="2073452513" sldId="257"/>
        </pc:sldMkLst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5" creationId="{18194B58-EEBE-4F83-AC0C-1B62D2E42B1F}"/>
          </ac:spMkLst>
        </pc:spChg>
        <pc:spChg chg="mod">
          <ac:chgData name="Chris Schletter" userId="71940ab58337027c" providerId="LiveId" clId="{A191A053-E957-4B43-9118-DCF5A010236B}" dt="2019-09-15T04:13:21.188" v="592" actId="14100"/>
          <ac:spMkLst>
            <pc:docMk/>
            <pc:sldMk cId="2073452513" sldId="257"/>
            <ac:spMk id="7" creationId="{C2D062C7-876F-443D-9F12-8AE110CD958D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9" creationId="{E5C271A6-2551-4DB4-93F4-7C3EE77CA2D6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10" creationId="{BADD7A8F-E70E-41EC-8725-208A99F3D72E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11" creationId="{02C33214-F3E7-4F42-AF9A-C5D2AA6832B2}"/>
          </ac:spMkLst>
        </pc:spChg>
        <pc:spChg chg="add 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15" creationId="{E9031B8F-AB8D-401D-9712-E65CFC7EA26E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0" creationId="{7904F9BA-7152-48DF-BC05-779A7AD5B9F0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1" creationId="{6DE3E50A-15D8-483E-B210-5C40EEB2963D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2" creationId="{C125EFD8-9725-44E0-B4B2-D66C8E3AF251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3" creationId="{BB66C4D8-A938-4608-86EF-274FF1F0CA91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25" creationId="{7F2267CF-82DD-4252-A891-FF4F50C1A78B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26" creationId="{1289566A-4896-4AA0-A8CF-8E7FC5E626B3}"/>
          </ac:spMkLst>
        </pc:spChg>
        <pc:spChg chg="mod">
          <ac:chgData name="Chris Schletter" userId="71940ab58337027c" providerId="LiveId" clId="{A191A053-E957-4B43-9118-DCF5A010236B}" dt="2019-09-15T04:15:50.085" v="640" actId="1076"/>
          <ac:spMkLst>
            <pc:docMk/>
            <pc:sldMk cId="2073452513" sldId="257"/>
            <ac:spMk id="31" creationId="{E1DF8A5B-A794-4C82-AA53-77934921588A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34" creationId="{0D11FDA8-BEBA-47BB-B04F-64A7F0E400B6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40" creationId="{E03CB5B2-DCAB-4E22-9CAB-6F4E5D57D7FC}"/>
          </ac:spMkLst>
        </pc:spChg>
        <pc:spChg chg="add mod">
          <ac:chgData name="Chris Schletter" userId="71940ab58337027c" providerId="LiveId" clId="{A191A053-E957-4B43-9118-DCF5A010236B}" dt="2019-09-15T04:15:49.532" v="638" actId="1076"/>
          <ac:spMkLst>
            <pc:docMk/>
            <pc:sldMk cId="2073452513" sldId="257"/>
            <ac:spMk id="44" creationId="{26CF1387-BFD5-4D93-91AD-67BB9AE22A8D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45" creationId="{4514A7FE-7FC7-45CA-9F8E-D67BBD7DDF83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49" creationId="{CD4BD133-DDBF-4D64-ABA8-1EBDA5D10838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50" creationId="{13776A3F-7FD6-423A-9C77-366A03AAB497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51" creationId="{069FFDC1-4CA8-4479-9FC2-0456A31D347C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53" creationId="{1F06D184-E152-424C-9E60-521A5DA6966A}"/>
          </ac:spMkLst>
        </pc:spChg>
        <pc:spChg chg="add del mod">
          <ac:chgData name="Chris Schletter" userId="71940ab58337027c" providerId="LiveId" clId="{A191A053-E957-4B43-9118-DCF5A010236B}" dt="2019-09-15T04:13:28.329" v="594" actId="478"/>
          <ac:spMkLst>
            <pc:docMk/>
            <pc:sldMk cId="2073452513" sldId="257"/>
            <ac:spMk id="61" creationId="{62DB4F84-A9A4-4F35-99A1-A431E1BE7B7C}"/>
          </ac:spMkLst>
        </pc:spChg>
        <pc:spChg chg="add del mod">
          <ac:chgData name="Chris Schletter" userId="71940ab58337027c" providerId="LiveId" clId="{A191A053-E957-4B43-9118-DCF5A010236B}" dt="2019-09-15T04:13:26.555" v="593" actId="478"/>
          <ac:spMkLst>
            <pc:docMk/>
            <pc:sldMk cId="2073452513" sldId="257"/>
            <ac:spMk id="63" creationId="{01206411-D4FD-4291-B71B-BC1B65765D0E}"/>
          </ac:spMkLst>
        </pc:spChg>
        <pc:spChg chg="add del mod">
          <ac:chgData name="Chris Schletter" userId="71940ab58337027c" providerId="LiveId" clId="{A191A053-E957-4B43-9118-DCF5A010236B}" dt="2019-09-15T04:13:26.555" v="593" actId="478"/>
          <ac:spMkLst>
            <pc:docMk/>
            <pc:sldMk cId="2073452513" sldId="257"/>
            <ac:spMk id="64" creationId="{D0D416EA-1368-4FDB-B28F-96E24A6EA7E1}"/>
          </ac:spMkLst>
        </pc:spChg>
        <pc:spChg chg="add del mod">
          <ac:chgData name="Chris Schletter" userId="71940ab58337027c" providerId="LiveId" clId="{A191A053-E957-4B43-9118-DCF5A010236B}" dt="2019-09-15T04:13:26.555" v="593" actId="478"/>
          <ac:spMkLst>
            <pc:docMk/>
            <pc:sldMk cId="2073452513" sldId="257"/>
            <ac:spMk id="65" creationId="{A78D8D90-D1B1-4DFB-9FD5-E459E1CE7802}"/>
          </ac:spMkLst>
        </pc:spChg>
        <pc:spChg chg="add del mod">
          <ac:chgData name="Chris Schletter" userId="71940ab58337027c" providerId="LiveId" clId="{A191A053-E957-4B43-9118-DCF5A010236B}" dt="2019-09-15T04:13:46.320" v="598" actId="478"/>
          <ac:spMkLst>
            <pc:docMk/>
            <pc:sldMk cId="2073452513" sldId="257"/>
            <ac:spMk id="68" creationId="{39AD1D60-1D9F-4318-877A-1FAE0719301E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69" creationId="{46A362B5-D170-402E-A0A2-DABB6599F5B1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71" creationId="{D5283308-0587-4E78-BCB5-F93990DAE1B6}"/>
          </ac:spMkLst>
        </pc:spChg>
        <pc:spChg chg="add del">
          <ac:chgData name="Chris Schletter" userId="71940ab58337027c" providerId="LiveId" clId="{A191A053-E957-4B43-9118-DCF5A010236B}" dt="2019-09-15T04:15:49.051" v="636"/>
          <ac:spMkLst>
            <pc:docMk/>
            <pc:sldMk cId="2073452513" sldId="257"/>
            <ac:spMk id="89" creationId="{A1C2894B-B6C0-415C-9C12-BF4FD0C72CBA}"/>
          </ac:spMkLst>
        </pc:spChg>
        <pc:spChg chg="add del">
          <ac:chgData name="Chris Schletter" userId="71940ab58337027c" providerId="LiveId" clId="{A191A053-E957-4B43-9118-DCF5A010236B}" dt="2019-09-15T04:15:22.826" v="621"/>
          <ac:spMkLst>
            <pc:docMk/>
            <pc:sldMk cId="2073452513" sldId="257"/>
            <ac:spMk id="90" creationId="{427D368E-762E-484F-A1FC-AC0F135B500B}"/>
          </ac:spMkLst>
        </pc:spChg>
        <pc:spChg chg="add del mod">
          <ac:chgData name="Chris Schletter" userId="71940ab58337027c" providerId="LiveId" clId="{A191A053-E957-4B43-9118-DCF5A010236B}" dt="2019-09-15T04:15:48.777" v="635"/>
          <ac:spMkLst>
            <pc:docMk/>
            <pc:sldMk cId="2073452513" sldId="257"/>
            <ac:spMk id="91" creationId="{C0A6565C-7ACA-4007-9699-5B4CA4F1C334}"/>
          </ac:spMkLst>
        </pc:spChg>
        <pc:spChg chg="add mod">
          <ac:chgData name="Chris Schletter" userId="71940ab58337027c" providerId="LiveId" clId="{A191A053-E957-4B43-9118-DCF5A010236B}" dt="2019-09-15T11:51:50.761" v="1158" actId="20577"/>
          <ac:spMkLst>
            <pc:docMk/>
            <pc:sldMk cId="2073452513" sldId="257"/>
            <ac:spMk id="95" creationId="{7EF60DA5-835A-42AE-82A2-729A59BB485F}"/>
          </ac:spMkLst>
        </pc:spChg>
        <pc:spChg chg="add mod">
          <ac:chgData name="Chris Schletter" userId="71940ab58337027c" providerId="LiveId" clId="{A191A053-E957-4B43-9118-DCF5A010236B}" dt="2019-09-15T22:47:23.936" v="1304" actId="688"/>
          <ac:spMkLst>
            <pc:docMk/>
            <pc:sldMk cId="2073452513" sldId="257"/>
            <ac:spMk id="96" creationId="{410F282B-2EAB-4745-836B-CDC42BA81401}"/>
          </ac:spMkLst>
        </pc:spChg>
        <pc:cxnChg chg="mod">
          <ac:chgData name="Chris Schletter" userId="71940ab58337027c" providerId="LiveId" clId="{A191A053-E957-4B43-9118-DCF5A010236B}" dt="2019-09-15T04:04:37.941" v="587" actId="1035"/>
          <ac:cxnSpMkLst>
            <pc:docMk/>
            <pc:sldMk cId="2073452513" sldId="257"/>
            <ac:cxnSpMk id="13" creationId="{B54E5C6C-EDDE-4C81-9840-0D61E31A7521}"/>
          </ac:cxnSpMkLst>
        </pc:cxnChg>
        <pc:cxnChg chg="mod">
          <ac:chgData name="Chris Schletter" userId="71940ab58337027c" providerId="LiveId" clId="{A191A053-E957-4B43-9118-DCF5A010236B}" dt="2019-09-15T04:04:37.941" v="587" actId="1035"/>
          <ac:cxnSpMkLst>
            <pc:docMk/>
            <pc:sldMk cId="2073452513" sldId="257"/>
            <ac:cxnSpMk id="14" creationId="{3F71B1B5-CC14-4CAC-B100-4CC60A5C68D1}"/>
          </ac:cxnSpMkLst>
        </pc:cxnChg>
        <pc:cxnChg chg="mod">
          <ac:chgData name="Chris Schletter" userId="71940ab58337027c" providerId="LiveId" clId="{A191A053-E957-4B43-9118-DCF5A010236B}" dt="2019-09-15T04:04:37.941" v="587" actId="1035"/>
          <ac:cxnSpMkLst>
            <pc:docMk/>
            <pc:sldMk cId="2073452513" sldId="257"/>
            <ac:cxnSpMk id="17" creationId="{7C7CBF26-CE2B-4E89-BAE0-4FACF4B98F4C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27" creationId="{D25E0BC7-F1A5-43C8-8CA0-503F01158C55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28" creationId="{E8F5A7C4-3238-4340-A7C8-D22810782B44}"/>
          </ac:cxnSpMkLst>
        </pc:cxnChg>
        <pc:cxnChg chg="add del">
          <ac:chgData name="Chris Schletter" userId="71940ab58337027c" providerId="LiveId" clId="{A191A053-E957-4B43-9118-DCF5A010236B}" dt="2019-09-15T03:57:40.266" v="396"/>
          <ac:cxnSpMkLst>
            <pc:docMk/>
            <pc:sldMk cId="2073452513" sldId="257"/>
            <ac:cxnSpMk id="33" creationId="{02EC08FD-5AD6-4B7C-B754-9CDE92F5B401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35" creationId="{5A6E3314-0075-457B-B09E-7C1736B21A20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41" creationId="{229A86D1-9FF6-42DB-B2E6-8106E280F3FA}"/>
          </ac:cxnSpMkLst>
        </pc:cxnChg>
        <pc:cxnChg chg="add mod">
          <ac:chgData name="Chris Schletter" userId="71940ab58337027c" providerId="LiveId" clId="{A191A053-E957-4B43-9118-DCF5A010236B}" dt="2019-09-15T04:15:50.085" v="640" actId="1076"/>
          <ac:cxnSpMkLst>
            <pc:docMk/>
            <pc:sldMk cId="2073452513" sldId="257"/>
            <ac:cxnSpMk id="46" creationId="{756B902C-F636-4713-B35A-0778994E1E87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52" creationId="{F6860030-5341-4B6B-BDFF-60CAF5973580}"/>
          </ac:cxnSpMkLst>
        </pc:cxnChg>
        <pc:cxnChg chg="mod">
          <ac:chgData name="Chris Schletter" userId="71940ab58337027c" providerId="LiveId" clId="{A191A053-E957-4B43-9118-DCF5A010236B}" dt="2019-09-15T04:15:50.085" v="640" actId="1076"/>
          <ac:cxnSpMkLst>
            <pc:docMk/>
            <pc:sldMk cId="2073452513" sldId="257"/>
            <ac:cxnSpMk id="54" creationId="{DA4CC6C9-5BA4-4128-A8B6-AFA5B8DC0F57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55" creationId="{D8950773-0E89-4822-AD3E-077A4BEA0C7A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59" creationId="{F859CEEF-081B-4C74-B2DE-9979440D4117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62" creationId="{0D3C0C4C-69FB-4848-8F38-4393075DB69D}"/>
          </ac:cxnSpMkLst>
        </pc:cxnChg>
        <pc:cxnChg chg="add del mod">
          <ac:chgData name="Chris Schletter" userId="71940ab58337027c" providerId="LiveId" clId="{A191A053-E957-4B43-9118-DCF5A010236B}" dt="2019-09-15T04:13:29.169" v="595" actId="478"/>
          <ac:cxnSpMkLst>
            <pc:docMk/>
            <pc:sldMk cId="2073452513" sldId="257"/>
            <ac:cxnSpMk id="66" creationId="{30AE3755-F1FE-4306-8534-E0F8169957D3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70" creationId="{B7DCFA1F-46B1-45EE-BA26-523B60B4BCA7}"/>
          </ac:cxnSpMkLst>
        </pc:cxnChg>
        <pc:cxnChg chg="add mod">
          <ac:chgData name="Chris Schletter" userId="71940ab58337027c" providerId="LiveId" clId="{A191A053-E957-4B43-9118-DCF5A010236B}" dt="2019-09-15T04:15:50.085" v="640" actId="1076"/>
          <ac:cxnSpMkLst>
            <pc:docMk/>
            <pc:sldMk cId="2073452513" sldId="257"/>
            <ac:cxnSpMk id="72" creationId="{43200EC5-62AA-4B96-8A21-CC67507153E6}"/>
          </ac:cxnSpMkLst>
        </pc:cxnChg>
      </pc:sldChg>
      <pc:sldChg chg="addSp delSp modSp add del">
        <pc:chgData name="Chris Schletter" userId="71940ab58337027c" providerId="LiveId" clId="{A191A053-E957-4B43-9118-DCF5A010236B}" dt="2019-09-15T22:47:28.956" v="1305" actId="2696"/>
        <pc:sldMkLst>
          <pc:docMk/>
          <pc:sldMk cId="2395223783" sldId="258"/>
        </pc:sldMkLst>
        <pc:spChg chg="mod ord">
          <ac:chgData name="Chris Schletter" userId="71940ab58337027c" providerId="LiveId" clId="{A191A053-E957-4B43-9118-DCF5A010236B}" dt="2019-09-15T04:39:43.694" v="939" actId="167"/>
          <ac:spMkLst>
            <pc:docMk/>
            <pc:sldMk cId="2395223783" sldId="258"/>
            <ac:spMk id="7" creationId="{C2D062C7-876F-443D-9F12-8AE110CD958D}"/>
          </ac:spMkLst>
        </pc:spChg>
        <pc:spChg chg="mod">
          <ac:chgData name="Chris Schletter" userId="71940ab58337027c" providerId="LiveId" clId="{A191A053-E957-4B43-9118-DCF5A010236B}" dt="2019-09-15T04:16:09.882" v="649" actId="1076"/>
          <ac:spMkLst>
            <pc:docMk/>
            <pc:sldMk cId="2395223783" sldId="258"/>
            <ac:spMk id="25" creationId="{7F2267CF-82DD-4252-A891-FF4F50C1A78B}"/>
          </ac:spMkLst>
        </pc:spChg>
        <pc:spChg chg="del mod">
          <ac:chgData name="Chris Schletter" userId="71940ab58337027c" providerId="LiveId" clId="{A191A053-E957-4B43-9118-DCF5A010236B}" dt="2019-09-15T04:50:40.370" v="1007" actId="478"/>
          <ac:spMkLst>
            <pc:docMk/>
            <pc:sldMk cId="2395223783" sldId="258"/>
            <ac:spMk id="26" creationId="{1289566A-4896-4AA0-A8CF-8E7FC5E626B3}"/>
          </ac:spMkLst>
        </pc:spChg>
        <pc:spChg chg="mod">
          <ac:chgData name="Chris Schletter" userId="71940ab58337027c" providerId="LiveId" clId="{A191A053-E957-4B43-9118-DCF5A010236B}" dt="2019-09-15T04:54:37.622" v="1092" actId="1076"/>
          <ac:spMkLst>
            <pc:docMk/>
            <pc:sldMk cId="2395223783" sldId="258"/>
            <ac:spMk id="31" creationId="{E1DF8A5B-A794-4C82-AA53-77934921588A}"/>
          </ac:spMkLst>
        </pc:spChg>
        <pc:spChg chg="del mod">
          <ac:chgData name="Chris Schletter" userId="71940ab58337027c" providerId="LiveId" clId="{A191A053-E957-4B43-9118-DCF5A010236B}" dt="2019-09-15T04:52:01.280" v="1031" actId="478"/>
          <ac:spMkLst>
            <pc:docMk/>
            <pc:sldMk cId="2395223783" sldId="258"/>
            <ac:spMk id="34" creationId="{0D11FDA8-BEBA-47BB-B04F-64A7F0E400B6}"/>
          </ac:spMkLst>
        </pc:spChg>
        <pc:spChg chg="del mod">
          <ac:chgData name="Chris Schletter" userId="71940ab58337027c" providerId="LiveId" clId="{A191A053-E957-4B43-9118-DCF5A010236B}" dt="2019-09-15T04:52:01.974" v="1032" actId="478"/>
          <ac:spMkLst>
            <pc:docMk/>
            <pc:sldMk cId="2395223783" sldId="258"/>
            <ac:spMk id="40" creationId="{E03CB5B2-DCAB-4E22-9CAB-6F4E5D57D7FC}"/>
          </ac:spMkLst>
        </pc:spChg>
        <pc:spChg chg="mod">
          <ac:chgData name="Chris Schletter" userId="71940ab58337027c" providerId="LiveId" clId="{A191A053-E957-4B43-9118-DCF5A010236B}" dt="2019-09-15T04:16:48.786" v="675" actId="20577"/>
          <ac:spMkLst>
            <pc:docMk/>
            <pc:sldMk cId="2395223783" sldId="258"/>
            <ac:spMk id="44" creationId="{26CF1387-BFD5-4D93-91AD-67BB9AE22A8D}"/>
          </ac:spMkLst>
        </pc:spChg>
        <pc:spChg chg="mod">
          <ac:chgData name="Chris Schletter" userId="71940ab58337027c" providerId="LiveId" clId="{A191A053-E957-4B43-9118-DCF5A010236B}" dt="2019-09-15T04:16:09.882" v="649" actId="1076"/>
          <ac:spMkLst>
            <pc:docMk/>
            <pc:sldMk cId="2395223783" sldId="258"/>
            <ac:spMk id="45" creationId="{4514A7FE-7FC7-45CA-9F8E-D67BBD7DDF83}"/>
          </ac:spMkLst>
        </pc:spChg>
        <pc:spChg chg="mod">
          <ac:chgData name="Chris Schletter" userId="71940ab58337027c" providerId="LiveId" clId="{A191A053-E957-4B43-9118-DCF5A010236B}" dt="2019-09-15T04:41:19.129" v="996" actId="1076"/>
          <ac:spMkLst>
            <pc:docMk/>
            <pc:sldMk cId="2395223783" sldId="258"/>
            <ac:spMk id="49" creationId="{CD4BD133-DDBF-4D64-ABA8-1EBDA5D10838}"/>
          </ac:spMkLst>
        </pc:spChg>
        <pc:spChg chg="del mod">
          <ac:chgData name="Chris Schletter" userId="71940ab58337027c" providerId="LiveId" clId="{A191A053-E957-4B43-9118-DCF5A010236B}" dt="2019-09-15T04:36:51.150" v="924" actId="478"/>
          <ac:spMkLst>
            <pc:docMk/>
            <pc:sldMk cId="2395223783" sldId="258"/>
            <ac:spMk id="50" creationId="{13776A3F-7FD6-423A-9C77-366A03AAB497}"/>
          </ac:spMkLst>
        </pc:spChg>
        <pc:spChg chg="del mod">
          <ac:chgData name="Chris Schletter" userId="71940ab58337027c" providerId="LiveId" clId="{A191A053-E957-4B43-9118-DCF5A010236B}" dt="2019-09-15T04:52:50.481" v="1051" actId="478"/>
          <ac:spMkLst>
            <pc:docMk/>
            <pc:sldMk cId="2395223783" sldId="258"/>
            <ac:spMk id="51" creationId="{069FFDC1-4CA8-4479-9FC2-0456A31D347C}"/>
          </ac:spMkLst>
        </pc:spChg>
        <pc:spChg chg="del mod">
          <ac:chgData name="Chris Schletter" userId="71940ab58337027c" providerId="LiveId" clId="{A191A053-E957-4B43-9118-DCF5A010236B}" dt="2019-09-15T04:52:05.629" v="1036" actId="478"/>
          <ac:spMkLst>
            <pc:docMk/>
            <pc:sldMk cId="2395223783" sldId="258"/>
            <ac:spMk id="53" creationId="{1F06D184-E152-424C-9E60-521A5DA6966A}"/>
          </ac:spMkLst>
        </pc:spChg>
        <pc:spChg chg="mod">
          <ac:chgData name="Chris Schletter" userId="71940ab58337027c" providerId="LiveId" clId="{A191A053-E957-4B43-9118-DCF5A010236B}" dt="2019-09-15T04:54:05.013" v="1082" actId="1076"/>
          <ac:spMkLst>
            <pc:docMk/>
            <pc:sldMk cId="2395223783" sldId="258"/>
            <ac:spMk id="61" creationId="{62DB4F84-A9A4-4F35-99A1-A431E1BE7B7C}"/>
          </ac:spMkLst>
        </pc:spChg>
        <pc:spChg chg="add del mod">
          <ac:chgData name="Chris Schletter" userId="71940ab58337027c" providerId="LiveId" clId="{A191A053-E957-4B43-9118-DCF5A010236B}" dt="2019-09-15T04:19:21.063" v="754" actId="478"/>
          <ac:spMkLst>
            <pc:docMk/>
            <pc:sldMk cId="2395223783" sldId="258"/>
            <ac:spMk id="63" creationId="{01206411-D4FD-4291-B71B-BC1B65765D0E}"/>
          </ac:spMkLst>
        </pc:spChg>
        <pc:spChg chg="add del mod">
          <ac:chgData name="Chris Schletter" userId="71940ab58337027c" providerId="LiveId" clId="{A191A053-E957-4B43-9118-DCF5A010236B}" dt="2019-09-15T04:19:21.063" v="754" actId="478"/>
          <ac:spMkLst>
            <pc:docMk/>
            <pc:sldMk cId="2395223783" sldId="258"/>
            <ac:spMk id="64" creationId="{D0D416EA-1368-4FDB-B28F-96E24A6EA7E1}"/>
          </ac:spMkLst>
        </pc:spChg>
        <pc:spChg chg="add del mod">
          <ac:chgData name="Chris Schletter" userId="71940ab58337027c" providerId="LiveId" clId="{A191A053-E957-4B43-9118-DCF5A010236B}" dt="2019-09-15T04:19:21.063" v="754" actId="478"/>
          <ac:spMkLst>
            <pc:docMk/>
            <pc:sldMk cId="2395223783" sldId="258"/>
            <ac:spMk id="65" creationId="{A78D8D90-D1B1-4DFB-9FD5-E459E1CE7802}"/>
          </ac:spMkLst>
        </pc:spChg>
        <pc:spChg chg="add mod">
          <ac:chgData name="Chris Schletter" userId="71940ab58337027c" providerId="LiveId" clId="{A191A053-E957-4B43-9118-DCF5A010236B}" dt="2019-09-15T04:54:26.653" v="1088" actId="1076"/>
          <ac:spMkLst>
            <pc:docMk/>
            <pc:sldMk cId="2395223783" sldId="258"/>
            <ac:spMk id="67" creationId="{671C7412-8822-4575-9591-3A8EF6F82D53}"/>
          </ac:spMkLst>
        </pc:spChg>
        <pc:spChg chg="del mod">
          <ac:chgData name="Chris Schletter" userId="71940ab58337027c" providerId="LiveId" clId="{A191A053-E957-4B43-9118-DCF5A010236B}" dt="2019-09-15T04:55:02.812" v="1097" actId="478"/>
          <ac:spMkLst>
            <pc:docMk/>
            <pc:sldMk cId="2395223783" sldId="258"/>
            <ac:spMk id="68" creationId="{39AD1D60-1D9F-4318-877A-1FAE0719301E}"/>
          </ac:spMkLst>
        </pc:spChg>
        <pc:spChg chg="del mod">
          <ac:chgData name="Chris Schletter" userId="71940ab58337027c" providerId="LiveId" clId="{A191A053-E957-4B43-9118-DCF5A010236B}" dt="2019-09-15T04:55:02.812" v="1097" actId="478"/>
          <ac:spMkLst>
            <pc:docMk/>
            <pc:sldMk cId="2395223783" sldId="258"/>
            <ac:spMk id="69" creationId="{46A362B5-D170-402E-A0A2-DABB6599F5B1}"/>
          </ac:spMkLst>
        </pc:spChg>
        <pc:spChg chg="add del mod">
          <ac:chgData name="Chris Schletter" userId="71940ab58337027c" providerId="LiveId" clId="{A191A053-E957-4B43-9118-DCF5A010236B}" dt="2019-09-15T04:24:01.399" v="889" actId="478"/>
          <ac:spMkLst>
            <pc:docMk/>
            <pc:sldMk cId="2395223783" sldId="258"/>
            <ac:spMk id="82" creationId="{0EDD904D-8BE6-43E2-811B-7C0B36655235}"/>
          </ac:spMkLst>
        </pc:spChg>
        <pc:spChg chg="add mod">
          <ac:chgData name="Chris Schletter" userId="71940ab58337027c" providerId="LiveId" clId="{A191A053-E957-4B43-9118-DCF5A010236B}" dt="2019-09-15T04:54:16.902" v="1084" actId="1076"/>
          <ac:spMkLst>
            <pc:docMk/>
            <pc:sldMk cId="2395223783" sldId="258"/>
            <ac:spMk id="86" creationId="{4494F304-BFB9-4927-B9F3-B349A19635ED}"/>
          </ac:spMkLst>
        </pc:spChg>
        <pc:spChg chg="add del mod">
          <ac:chgData name="Chris Schletter" userId="71940ab58337027c" providerId="LiveId" clId="{A191A053-E957-4B43-9118-DCF5A010236B}" dt="2019-09-15T04:54:19.843" v="1085" actId="1076"/>
          <ac:spMkLst>
            <pc:docMk/>
            <pc:sldMk cId="2395223783" sldId="258"/>
            <ac:spMk id="87" creationId="{DCA2330F-6F56-4BE5-84C1-29C0CEB0842A}"/>
          </ac:spMkLst>
        </pc:spChg>
        <pc:spChg chg="add mod">
          <ac:chgData name="Chris Schletter" userId="71940ab58337027c" providerId="LiveId" clId="{A191A053-E957-4B43-9118-DCF5A010236B}" dt="2019-09-15T04:54:59.993" v="1096" actId="1076"/>
          <ac:spMkLst>
            <pc:docMk/>
            <pc:sldMk cId="2395223783" sldId="258"/>
            <ac:spMk id="96" creationId="{B9297AB4-937E-4779-928B-084EDC8814DD}"/>
          </ac:spMkLst>
        </pc:spChg>
        <pc:spChg chg="add mod">
          <ac:chgData name="Chris Schletter" userId="71940ab58337027c" providerId="LiveId" clId="{A191A053-E957-4B43-9118-DCF5A010236B}" dt="2019-09-15T04:37:03.044" v="928" actId="1076"/>
          <ac:spMkLst>
            <pc:docMk/>
            <pc:sldMk cId="2395223783" sldId="258"/>
            <ac:spMk id="104" creationId="{D2D8C867-37CE-46E2-9DD5-F2A65A668CD4}"/>
          </ac:spMkLst>
        </pc:spChg>
        <pc:spChg chg="add mod">
          <ac:chgData name="Chris Schletter" userId="71940ab58337027c" providerId="LiveId" clId="{A191A053-E957-4B43-9118-DCF5A010236B}" dt="2019-09-15T04:37:08.654" v="930" actId="1076"/>
          <ac:spMkLst>
            <pc:docMk/>
            <pc:sldMk cId="2395223783" sldId="258"/>
            <ac:spMk id="105" creationId="{9FBB4FF4-C7F8-4F3A-AE93-D09738BA80E9}"/>
          </ac:spMkLst>
        </pc:spChg>
        <pc:spChg chg="add mod">
          <ac:chgData name="Chris Schletter" userId="71940ab58337027c" providerId="LiveId" clId="{A191A053-E957-4B43-9118-DCF5A010236B}" dt="2019-09-15T04:54:52.495" v="1095" actId="1076"/>
          <ac:spMkLst>
            <pc:docMk/>
            <pc:sldMk cId="2395223783" sldId="258"/>
            <ac:spMk id="116" creationId="{0B342139-8B4E-418B-9B6E-79F31445DBA0}"/>
          </ac:spMkLst>
        </pc:spChg>
        <pc:spChg chg="add del mod">
          <ac:chgData name="Chris Schletter" userId="71940ab58337027c" providerId="LiveId" clId="{A191A053-E957-4B43-9118-DCF5A010236B}" dt="2019-09-15T04:53:42.541" v="1069" actId="478"/>
          <ac:spMkLst>
            <pc:docMk/>
            <pc:sldMk cId="2395223783" sldId="258"/>
            <ac:spMk id="117" creationId="{46553F24-AAE6-4332-98DE-FE0A3B31771C}"/>
          </ac:spMkLst>
        </pc:spChg>
        <pc:spChg chg="add del mod">
          <ac:chgData name="Chris Schletter" userId="71940ab58337027c" providerId="LiveId" clId="{A191A053-E957-4B43-9118-DCF5A010236B}" dt="2019-09-15T04:53:41.304" v="1067" actId="478"/>
          <ac:spMkLst>
            <pc:docMk/>
            <pc:sldMk cId="2395223783" sldId="258"/>
            <ac:spMk id="118" creationId="{7CD95971-1A44-4122-A9D9-BE96064A8C5D}"/>
          </ac:spMkLst>
        </pc:spChg>
        <pc:spChg chg="add del mod">
          <ac:chgData name="Chris Schletter" userId="71940ab58337027c" providerId="LiveId" clId="{A191A053-E957-4B43-9118-DCF5A010236B}" dt="2019-09-15T04:53:41.975" v="1068" actId="478"/>
          <ac:spMkLst>
            <pc:docMk/>
            <pc:sldMk cId="2395223783" sldId="258"/>
            <ac:spMk id="119" creationId="{9C20C50F-B388-4872-8F2A-E63AC66EB5A1}"/>
          </ac:spMkLst>
        </pc:spChg>
        <pc:spChg chg="add mod">
          <ac:chgData name="Chris Schletter" userId="71940ab58337027c" providerId="LiveId" clId="{A191A053-E957-4B43-9118-DCF5A010236B}" dt="2019-09-15T04:54:44.993" v="1094" actId="1076"/>
          <ac:spMkLst>
            <pc:docMk/>
            <pc:sldMk cId="2395223783" sldId="258"/>
            <ac:spMk id="148" creationId="{D9A08A04-0C94-4EE1-9233-A4FF7033543A}"/>
          </ac:spMkLst>
        </pc:spChg>
        <pc:spChg chg="add mod">
          <ac:chgData name="Chris Schletter" userId="71940ab58337027c" providerId="LiveId" clId="{A191A053-E957-4B43-9118-DCF5A010236B}" dt="2019-09-15T04:54:42.923" v="1093" actId="1076"/>
          <ac:spMkLst>
            <pc:docMk/>
            <pc:sldMk cId="2395223783" sldId="258"/>
            <ac:spMk id="149" creationId="{116F540B-24C0-469A-8220-5410FA64FB1F}"/>
          </ac:spMkLst>
        </pc:spChg>
        <pc:spChg chg="add mod">
          <ac:chgData name="Chris Schletter" userId="71940ab58337027c" providerId="LiveId" clId="{A191A053-E957-4B43-9118-DCF5A010236B}" dt="2019-09-15T04:54:35.601" v="1091" actId="1076"/>
          <ac:spMkLst>
            <pc:docMk/>
            <pc:sldMk cId="2395223783" sldId="258"/>
            <ac:spMk id="157" creationId="{5F605393-8CFC-48CD-9BAC-258A5FB4FD42}"/>
          </ac:spMkLst>
        </pc:spChg>
        <pc:spChg chg="add mod">
          <ac:chgData name="Chris Schletter" userId="71940ab58337027c" providerId="LiveId" clId="{A191A053-E957-4B43-9118-DCF5A010236B}" dt="2019-09-15T04:52:54.196" v="1052" actId="1076"/>
          <ac:spMkLst>
            <pc:docMk/>
            <pc:sldMk cId="2395223783" sldId="258"/>
            <ac:spMk id="169" creationId="{7876546C-3E39-40B7-A207-A40773C2C504}"/>
          </ac:spMkLst>
        </pc:spChg>
        <pc:spChg chg="add mod">
          <ac:chgData name="Chris Schletter" userId="71940ab58337027c" providerId="LiveId" clId="{A191A053-E957-4B43-9118-DCF5A010236B}" dt="2019-09-15T04:53:21.732" v="1061" actId="1076"/>
          <ac:spMkLst>
            <pc:docMk/>
            <pc:sldMk cId="2395223783" sldId="258"/>
            <ac:spMk id="170" creationId="{EF3F63EE-E232-4A24-9212-5C4D22CC1DDD}"/>
          </ac:spMkLst>
        </pc:spChg>
        <pc:cxnChg chg="mod">
          <ac:chgData name="Chris Schletter" userId="71940ab58337027c" providerId="LiveId" clId="{A191A053-E957-4B43-9118-DCF5A010236B}" dt="2019-09-15T04:54:44.993" v="1094" actId="1076"/>
          <ac:cxnSpMkLst>
            <pc:docMk/>
            <pc:sldMk cId="2395223783" sldId="258"/>
            <ac:cxnSpMk id="27" creationId="{D25E0BC7-F1A5-43C8-8CA0-503F01158C55}"/>
          </ac:cxnSpMkLst>
        </pc:cxnChg>
        <pc:cxnChg chg="mod">
          <ac:chgData name="Chris Schletter" userId="71940ab58337027c" providerId="LiveId" clId="{A191A053-E957-4B43-9118-DCF5A010236B}" dt="2019-09-15T04:37:05.840" v="929" actId="14100"/>
          <ac:cxnSpMkLst>
            <pc:docMk/>
            <pc:sldMk cId="2395223783" sldId="258"/>
            <ac:cxnSpMk id="28" creationId="{E8F5A7C4-3238-4340-A7C8-D22810782B44}"/>
          </ac:cxnSpMkLst>
        </pc:cxnChg>
        <pc:cxnChg chg="del mod">
          <ac:chgData name="Chris Schletter" userId="71940ab58337027c" providerId="LiveId" clId="{A191A053-E957-4B43-9118-DCF5A010236B}" dt="2019-09-15T04:52:06.519" v="1037" actId="478"/>
          <ac:cxnSpMkLst>
            <pc:docMk/>
            <pc:sldMk cId="2395223783" sldId="258"/>
            <ac:cxnSpMk id="35" creationId="{5A6E3314-0075-457B-B09E-7C1736B21A20}"/>
          </ac:cxnSpMkLst>
        </pc:cxnChg>
        <pc:cxnChg chg="del mod">
          <ac:chgData name="Chris Schletter" userId="71940ab58337027c" providerId="LiveId" clId="{A191A053-E957-4B43-9118-DCF5A010236B}" dt="2019-09-15T04:52:02.659" v="1033" actId="478"/>
          <ac:cxnSpMkLst>
            <pc:docMk/>
            <pc:sldMk cId="2395223783" sldId="258"/>
            <ac:cxnSpMk id="41" creationId="{229A86D1-9FF6-42DB-B2E6-8106E280F3FA}"/>
          </ac:cxnSpMkLst>
        </pc:cxnChg>
        <pc:cxnChg chg="del mod">
          <ac:chgData name="Chris Schletter" userId="71940ab58337027c" providerId="LiveId" clId="{A191A053-E957-4B43-9118-DCF5A010236B}" dt="2019-09-15T04:41:03.794" v="990" actId="478"/>
          <ac:cxnSpMkLst>
            <pc:docMk/>
            <pc:sldMk cId="2395223783" sldId="258"/>
            <ac:cxnSpMk id="46" creationId="{756B902C-F636-4713-B35A-0778994E1E87}"/>
          </ac:cxnSpMkLst>
        </pc:cxnChg>
        <pc:cxnChg chg="mod">
          <ac:chgData name="Chris Schletter" userId="71940ab58337027c" providerId="LiveId" clId="{A191A053-E957-4B43-9118-DCF5A010236B}" dt="2019-09-15T04:52:56.480" v="1053" actId="14100"/>
          <ac:cxnSpMkLst>
            <pc:docMk/>
            <pc:sldMk cId="2395223783" sldId="258"/>
            <ac:cxnSpMk id="52" creationId="{F6860030-5341-4B6B-BDFF-60CAF5973580}"/>
          </ac:cxnSpMkLst>
        </pc:cxnChg>
        <pc:cxnChg chg="del mod">
          <ac:chgData name="Chris Schletter" userId="71940ab58337027c" providerId="LiveId" clId="{A191A053-E957-4B43-9118-DCF5A010236B}" dt="2019-09-15T04:32:43.313" v="904" actId="478"/>
          <ac:cxnSpMkLst>
            <pc:docMk/>
            <pc:sldMk cId="2395223783" sldId="258"/>
            <ac:cxnSpMk id="54" creationId="{DA4CC6C9-5BA4-4128-A8B6-AFA5B8DC0F57}"/>
          </ac:cxnSpMkLst>
        </pc:cxnChg>
        <pc:cxnChg chg="del mod">
          <ac:chgData name="Chris Schletter" userId="71940ab58337027c" providerId="LiveId" clId="{A191A053-E957-4B43-9118-DCF5A010236B}" dt="2019-09-15T04:52:03.570" v="1034" actId="478"/>
          <ac:cxnSpMkLst>
            <pc:docMk/>
            <pc:sldMk cId="2395223783" sldId="258"/>
            <ac:cxnSpMk id="55" creationId="{D8950773-0E89-4822-AD3E-077A4BEA0C7A}"/>
          </ac:cxnSpMkLst>
        </pc:cxnChg>
        <pc:cxnChg chg="mod ord">
          <ac:chgData name="Chris Schletter" userId="71940ab58337027c" providerId="LiveId" clId="{A191A053-E957-4B43-9118-DCF5A010236B}" dt="2019-09-15T04:32:31.597" v="903" actId="167"/>
          <ac:cxnSpMkLst>
            <pc:docMk/>
            <pc:sldMk cId="2395223783" sldId="258"/>
            <ac:cxnSpMk id="59" creationId="{F859CEEF-081B-4C74-B2DE-9979440D4117}"/>
          </ac:cxnSpMkLst>
        </pc:cxnChg>
        <pc:cxnChg chg="mod ord">
          <ac:chgData name="Chris Schletter" userId="71940ab58337027c" providerId="LiveId" clId="{A191A053-E957-4B43-9118-DCF5A010236B}" dt="2019-09-15T04:32:29.449" v="902" actId="167"/>
          <ac:cxnSpMkLst>
            <pc:docMk/>
            <pc:sldMk cId="2395223783" sldId="258"/>
            <ac:cxnSpMk id="62" creationId="{0D3C0C4C-69FB-4848-8F38-4393075DB69D}"/>
          </ac:cxnSpMkLst>
        </pc:cxnChg>
        <pc:cxnChg chg="mod">
          <ac:chgData name="Chris Schletter" userId="71940ab58337027c" providerId="LiveId" clId="{A191A053-E957-4B43-9118-DCF5A010236B}" dt="2019-09-15T04:54:26.653" v="1088" actId="1076"/>
          <ac:cxnSpMkLst>
            <pc:docMk/>
            <pc:sldMk cId="2395223783" sldId="258"/>
            <ac:cxnSpMk id="66" creationId="{30AE3755-F1FE-4306-8534-E0F8169957D3}"/>
          </ac:cxnSpMkLst>
        </pc:cxnChg>
        <pc:cxnChg chg="del mod">
          <ac:chgData name="Chris Schletter" userId="71940ab58337027c" providerId="LiveId" clId="{A191A053-E957-4B43-9118-DCF5A010236B}" dt="2019-09-15T04:55:02.812" v="1097" actId="478"/>
          <ac:cxnSpMkLst>
            <pc:docMk/>
            <pc:sldMk cId="2395223783" sldId="258"/>
            <ac:cxnSpMk id="70" creationId="{B7DCFA1F-46B1-45EE-BA26-523B60B4BCA7}"/>
          </ac:cxnSpMkLst>
        </pc:cxnChg>
        <pc:cxnChg chg="add mod">
          <ac:chgData name="Chris Schletter" userId="71940ab58337027c" providerId="LiveId" clId="{A191A053-E957-4B43-9118-DCF5A010236B}" dt="2019-09-15T04:54:37.622" v="1092" actId="1076"/>
          <ac:cxnSpMkLst>
            <pc:docMk/>
            <pc:sldMk cId="2395223783" sldId="258"/>
            <ac:cxnSpMk id="72" creationId="{FA3CAD05-963E-4000-9966-FB60C2AA7431}"/>
          </ac:cxnSpMkLst>
        </pc:cxnChg>
        <pc:cxnChg chg="add mod">
          <ac:chgData name="Chris Schletter" userId="71940ab58337027c" providerId="LiveId" clId="{A191A053-E957-4B43-9118-DCF5A010236B}" dt="2019-09-15T04:54:16.902" v="1084" actId="1076"/>
          <ac:cxnSpMkLst>
            <pc:docMk/>
            <pc:sldMk cId="2395223783" sldId="258"/>
            <ac:cxnSpMk id="83" creationId="{7EDCA798-D1F6-4D73-BAB1-5E6341B1E705}"/>
          </ac:cxnSpMkLst>
        </pc:cxnChg>
        <pc:cxnChg chg="add mod">
          <ac:chgData name="Chris Schletter" userId="71940ab58337027c" providerId="LiveId" clId="{A191A053-E957-4B43-9118-DCF5A010236B}" dt="2019-09-15T04:54:59.993" v="1096" actId="1076"/>
          <ac:cxnSpMkLst>
            <pc:docMk/>
            <pc:sldMk cId="2395223783" sldId="258"/>
            <ac:cxnSpMk id="89" creationId="{C407B0C4-EE57-4439-AD85-A3ECE085BD59}"/>
          </ac:cxnSpMkLst>
        </pc:cxnChg>
        <pc:cxnChg chg="add mod">
          <ac:chgData name="Chris Schletter" userId="71940ab58337027c" providerId="LiveId" clId="{A191A053-E957-4B43-9118-DCF5A010236B}" dt="2019-09-15T04:54:59.993" v="1096" actId="1076"/>
          <ac:cxnSpMkLst>
            <pc:docMk/>
            <pc:sldMk cId="2395223783" sldId="258"/>
            <ac:cxnSpMk id="120" creationId="{891B654B-D8A8-4196-B1E2-7F253A5B38A6}"/>
          </ac:cxnSpMkLst>
        </pc:cxnChg>
        <pc:cxnChg chg="add mod">
          <ac:chgData name="Chris Schletter" userId="71940ab58337027c" providerId="LiveId" clId="{A191A053-E957-4B43-9118-DCF5A010236B}" dt="2019-09-15T04:54:52.495" v="1095" actId="1076"/>
          <ac:cxnSpMkLst>
            <pc:docMk/>
            <pc:sldMk cId="2395223783" sldId="258"/>
            <ac:cxnSpMk id="145" creationId="{14A94723-907B-4981-85A7-1976C53A3C11}"/>
          </ac:cxnSpMkLst>
        </pc:cxnChg>
        <pc:cxnChg chg="add mod">
          <ac:chgData name="Chris Schletter" userId="71940ab58337027c" providerId="LiveId" clId="{A191A053-E957-4B43-9118-DCF5A010236B}" dt="2019-09-15T04:54:52.495" v="1095" actId="1076"/>
          <ac:cxnSpMkLst>
            <pc:docMk/>
            <pc:sldMk cId="2395223783" sldId="258"/>
            <ac:cxnSpMk id="154" creationId="{D27C202E-E0DF-4C24-936D-D24D91EF6F16}"/>
          </ac:cxnSpMkLst>
        </pc:cxnChg>
        <pc:cxnChg chg="add mod">
          <ac:chgData name="Chris Schletter" userId="71940ab58337027c" providerId="LiveId" clId="{A191A053-E957-4B43-9118-DCF5A010236B}" dt="2019-09-15T04:54:37.622" v="1092" actId="1076"/>
          <ac:cxnSpMkLst>
            <pc:docMk/>
            <pc:sldMk cId="2395223783" sldId="258"/>
            <ac:cxnSpMk id="159" creationId="{28DADBDF-EA17-4121-B52B-0DDB6B0D7917}"/>
          </ac:cxnSpMkLst>
        </pc:cxnChg>
      </pc:sldChg>
      <pc:sldChg chg="addSp modSp add">
        <pc:chgData name="Chris Schletter" userId="71940ab58337027c" providerId="LiveId" clId="{A191A053-E957-4B43-9118-DCF5A010236B}" dt="2019-09-16T00:27:31.672" v="1321" actId="1076"/>
        <pc:sldMkLst>
          <pc:docMk/>
          <pc:sldMk cId="803129074" sldId="259"/>
        </pc:sldMkLst>
        <pc:spChg chg="add mod">
          <ac:chgData name="Chris Schletter" userId="71940ab58337027c" providerId="LiveId" clId="{A191A053-E957-4B43-9118-DCF5A010236B}" dt="2019-09-16T00:27:18.436" v="1315" actId="1076"/>
          <ac:spMkLst>
            <pc:docMk/>
            <pc:sldMk cId="803129074" sldId="259"/>
            <ac:spMk id="2" creationId="{3016958B-2925-41C3-9EBD-E26F1546CC63}"/>
          </ac:spMkLst>
        </pc:spChg>
        <pc:spChg chg="add mod">
          <ac:chgData name="Chris Schletter" userId="71940ab58337027c" providerId="LiveId" clId="{A191A053-E957-4B43-9118-DCF5A010236B}" dt="2019-09-16T00:27:13.438" v="1313" actId="1076"/>
          <ac:spMkLst>
            <pc:docMk/>
            <pc:sldMk cId="803129074" sldId="259"/>
            <ac:spMk id="3" creationId="{4767B227-DEAF-4C2A-BD4C-759C965808CE}"/>
          </ac:spMkLst>
        </pc:spChg>
        <pc:spChg chg="add mod">
          <ac:chgData name="Chris Schletter" userId="71940ab58337027c" providerId="LiveId" clId="{A191A053-E957-4B43-9118-DCF5A010236B}" dt="2019-09-16T00:27:23.403" v="1317" actId="1076"/>
          <ac:spMkLst>
            <pc:docMk/>
            <pc:sldMk cId="803129074" sldId="259"/>
            <ac:spMk id="4" creationId="{991549A3-51DB-4C3F-993C-9B6F84D46DE4}"/>
          </ac:spMkLst>
        </pc:spChg>
        <pc:spChg chg="add mod">
          <ac:chgData name="Chris Schletter" userId="71940ab58337027c" providerId="LiveId" clId="{A191A053-E957-4B43-9118-DCF5A010236B}" dt="2019-09-15T12:10:34.565" v="1171" actId="1076"/>
          <ac:spMkLst>
            <pc:docMk/>
            <pc:sldMk cId="803129074" sldId="259"/>
            <ac:spMk id="5" creationId="{358ACC62-5573-48CE-9C6A-D320047B11CF}"/>
          </ac:spMkLst>
        </pc:spChg>
        <pc:spChg chg="add mod">
          <ac:chgData name="Chris Schletter" userId="71940ab58337027c" providerId="LiveId" clId="{A191A053-E957-4B43-9118-DCF5A010236B}" dt="2019-09-16T00:27:15.746" v="1314" actId="1076"/>
          <ac:spMkLst>
            <pc:docMk/>
            <pc:sldMk cId="803129074" sldId="259"/>
            <ac:spMk id="6" creationId="{D2FDB3C4-0340-43BD-9BD1-01B4C6AD2556}"/>
          </ac:spMkLst>
        </pc:spChg>
        <pc:spChg chg="add mod">
          <ac:chgData name="Chris Schletter" userId="71940ab58337027c" providerId="LiveId" clId="{A191A053-E957-4B43-9118-DCF5A010236B}" dt="2019-09-16T00:27:26.709" v="1319"/>
          <ac:spMkLst>
            <pc:docMk/>
            <pc:sldMk cId="803129074" sldId="259"/>
            <ac:spMk id="7" creationId="{012B5E99-903D-4075-9B62-5095A2BBFDC7}"/>
          </ac:spMkLst>
        </pc:spChg>
        <pc:spChg chg="add mod">
          <ac:chgData name="Chris Schletter" userId="71940ab58337027c" providerId="LiveId" clId="{A191A053-E957-4B43-9118-DCF5A010236B}" dt="2019-09-16T00:27:31.672" v="1321" actId="1076"/>
          <ac:spMkLst>
            <pc:docMk/>
            <pc:sldMk cId="803129074" sldId="259"/>
            <ac:spMk id="8" creationId="{DF4E9933-911D-45D2-BA67-ABE10250298C}"/>
          </ac:spMkLst>
        </pc:spChg>
      </pc:sldChg>
      <pc:sldChg chg="addSp delSp modSp add">
        <pc:chgData name="Chris Schletter" userId="71940ab58337027c" providerId="LiveId" clId="{A191A053-E957-4B43-9118-DCF5A010236B}" dt="2019-09-16T02:11:57.629" v="1373" actId="14100"/>
        <pc:sldMkLst>
          <pc:docMk/>
          <pc:sldMk cId="2105368719" sldId="260"/>
        </pc:sldMkLst>
        <pc:spChg chg="del mod">
          <ac:chgData name="Chris Schletter" userId="71940ab58337027c" providerId="LiveId" clId="{A191A053-E957-4B43-9118-DCF5A010236B}" dt="2019-09-15T16:07:23.031" v="1178" actId="478"/>
          <ac:spMkLst>
            <pc:docMk/>
            <pc:sldMk cId="2105368719" sldId="260"/>
            <ac:spMk id="7" creationId="{C2D062C7-876F-443D-9F12-8AE110CD958D}"/>
          </ac:spMkLst>
        </pc:spChg>
        <pc:spChg chg="mod">
          <ac:chgData name="Chris Schletter" userId="71940ab58337027c" providerId="LiveId" clId="{A191A053-E957-4B43-9118-DCF5A010236B}" dt="2019-09-16T02:11:57.629" v="1373" actId="14100"/>
          <ac:spMkLst>
            <pc:docMk/>
            <pc:sldMk cId="2105368719" sldId="260"/>
            <ac:spMk id="10" creationId="{BADD7A8F-E70E-41EC-8725-208A99F3D72E}"/>
          </ac:spMkLst>
        </pc:spChg>
        <pc:spChg chg="mod">
          <ac:chgData name="Chris Schletter" userId="71940ab58337027c" providerId="LiveId" clId="{A191A053-E957-4B43-9118-DCF5A010236B}" dt="2019-09-15T16:07:44.193" v="1195" actId="20577"/>
          <ac:spMkLst>
            <pc:docMk/>
            <pc:sldMk cId="2105368719" sldId="260"/>
            <ac:spMk id="20" creationId="{7904F9BA-7152-48DF-BC05-779A7AD5B9F0}"/>
          </ac:spMkLst>
        </pc:spChg>
        <pc:spChg chg="mod">
          <ac:chgData name="Chris Schletter" userId="71940ab58337027c" providerId="LiveId" clId="{A191A053-E957-4B43-9118-DCF5A010236B}" dt="2019-09-15T16:08:48.079" v="1234" actId="14100"/>
          <ac:spMkLst>
            <pc:docMk/>
            <pc:sldMk cId="2105368719" sldId="260"/>
            <ac:spMk id="25" creationId="{7F2267CF-82DD-4252-A891-FF4F50C1A78B}"/>
          </ac:spMkLst>
        </pc:spChg>
        <pc:spChg chg="add mod ord">
          <ac:chgData name="Chris Schletter" userId="71940ab58337027c" providerId="LiveId" clId="{A191A053-E957-4B43-9118-DCF5A010236B}" dt="2019-09-15T16:10:28.772" v="1277" actId="14100"/>
          <ac:spMkLst>
            <pc:docMk/>
            <pc:sldMk cId="2105368719" sldId="260"/>
            <ac:spMk id="26" creationId="{362E713B-30C8-4C2D-AB66-165B3BA321A8}"/>
          </ac:spMkLst>
        </pc:spChg>
        <pc:spChg chg="add ord">
          <ac:chgData name="Chris Schletter" userId="71940ab58337027c" providerId="LiveId" clId="{A191A053-E957-4B43-9118-DCF5A010236B}" dt="2019-09-15T16:07:26.151" v="1180" actId="167"/>
          <ac:spMkLst>
            <pc:docMk/>
            <pc:sldMk cId="2105368719" sldId="260"/>
            <ac:spMk id="27" creationId="{1A80D478-A284-4423-8581-2ADDF3836BFC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29" creationId="{C5F7D1F1-F261-4602-A13F-10083B3E488D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0" creationId="{3DEF9D95-B314-47E7-B736-738F39CB6AD1}"/>
          </ac:spMkLst>
        </pc:spChg>
        <pc:spChg chg="del">
          <ac:chgData name="Chris Schletter" userId="71940ab58337027c" providerId="LiveId" clId="{A191A053-E957-4B43-9118-DCF5A010236B}" dt="2019-09-15T16:08:36.968" v="1229" actId="478"/>
          <ac:spMkLst>
            <pc:docMk/>
            <pc:sldMk cId="2105368719" sldId="260"/>
            <ac:spMk id="31" creationId="{E1DF8A5B-A794-4C82-AA53-77934921588A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2" creationId="{A108DC3A-03C1-4DCF-AE0F-7BE3D95DBA49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3" creationId="{2A424520-B9D9-4843-B884-A6B3057E2367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4" creationId="{D757D480-BA22-4904-B998-57FC01EE7E60}"/>
          </ac:spMkLst>
        </pc:spChg>
        <pc:spChg chg="add mod">
          <ac:chgData name="Chris Schletter" userId="71940ab58337027c" providerId="LiveId" clId="{A191A053-E957-4B43-9118-DCF5A010236B}" dt="2019-09-15T16:10:38.224" v="1279" actId="1076"/>
          <ac:spMkLst>
            <pc:docMk/>
            <pc:sldMk cId="2105368719" sldId="260"/>
            <ac:spMk id="35" creationId="{7900796F-8097-4FFF-86A1-5C9234523531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6" creationId="{628D7421-E656-442A-8103-1FE690DCF695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7" creationId="{340803A2-0B3D-45AF-B5A5-EFB11862A7BF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8" creationId="{8590BFF6-80D2-4385-8B18-0900DA9E1B44}"/>
          </ac:spMkLst>
        </pc:spChg>
        <pc:spChg chg="add mod">
          <ac:chgData name="Chris Schletter" userId="71940ab58337027c" providerId="LiveId" clId="{A191A053-E957-4B43-9118-DCF5A010236B}" dt="2019-09-15T16:10:13.272" v="1276" actId="20577"/>
          <ac:spMkLst>
            <pc:docMk/>
            <pc:sldMk cId="2105368719" sldId="260"/>
            <ac:spMk id="39" creationId="{801FED4B-2DCF-4EE0-BBC3-643A78BBC337}"/>
          </ac:spMkLst>
        </pc:spChg>
        <pc:spChg chg="mod">
          <ac:chgData name="Chris Schletter" userId="71940ab58337027c" providerId="LiveId" clId="{A191A053-E957-4B43-9118-DCF5A010236B}" dt="2019-09-15T16:08:52.912" v="1236" actId="14100"/>
          <ac:spMkLst>
            <pc:docMk/>
            <pc:sldMk cId="2105368719" sldId="260"/>
            <ac:spMk id="45" creationId="{4514A7FE-7FC7-45CA-9F8E-D67BBD7DDF83}"/>
          </ac:spMkLst>
        </pc:spChg>
        <pc:spChg chg="mod">
          <ac:chgData name="Chris Schletter" userId="71940ab58337027c" providerId="LiveId" clId="{A191A053-E957-4B43-9118-DCF5A010236B}" dt="2019-09-15T16:08:50.512" v="1235" actId="14100"/>
          <ac:spMkLst>
            <pc:docMk/>
            <pc:sldMk cId="2105368719" sldId="260"/>
            <ac:spMk id="49" creationId="{CD4BD133-DDBF-4D64-ABA8-1EBDA5D10838}"/>
          </ac:spMkLst>
        </pc:spChg>
        <pc:spChg chg="mod">
          <ac:chgData name="Chris Schletter" userId="71940ab58337027c" providerId="LiveId" clId="{A191A053-E957-4B43-9118-DCF5A010236B}" dt="2019-09-15T16:08:44.648" v="1233" actId="1076"/>
          <ac:spMkLst>
            <pc:docMk/>
            <pc:sldMk cId="2105368719" sldId="260"/>
            <ac:spMk id="50" creationId="{13776A3F-7FD6-423A-9C77-366A03AAB497}"/>
          </ac:spMkLst>
        </pc:spChg>
        <pc:spChg chg="del">
          <ac:chgData name="Chris Schletter" userId="71940ab58337027c" providerId="LiveId" clId="{A191A053-E957-4B43-9118-DCF5A010236B}" dt="2019-09-15T16:08:38.538" v="1230" actId="478"/>
          <ac:spMkLst>
            <pc:docMk/>
            <pc:sldMk cId="2105368719" sldId="260"/>
            <ac:spMk id="51" creationId="{069FFDC1-4CA8-4479-9FC2-0456A31D347C}"/>
          </ac:spMkLst>
        </pc:spChg>
        <pc:spChg chg="add del">
          <ac:chgData name="Chris Schletter" userId="71940ab58337027c" providerId="LiveId" clId="{A191A053-E957-4B43-9118-DCF5A010236B}" dt="2019-09-15T16:09:41.868" v="1267" actId="478"/>
          <ac:spMkLst>
            <pc:docMk/>
            <pc:sldMk cId="2105368719" sldId="260"/>
            <ac:spMk id="56" creationId="{C5F0AA8A-5348-43BC-AEFE-EE7EABF7B389}"/>
          </ac:spMkLst>
        </pc:spChg>
        <pc:spChg chg="add mod">
          <ac:chgData name="Chris Schletter" userId="71940ab58337027c" providerId="LiveId" clId="{A191A053-E957-4B43-9118-DCF5A010236B}" dt="2019-09-15T16:10:31.578" v="1278" actId="1076"/>
          <ac:spMkLst>
            <pc:docMk/>
            <pc:sldMk cId="2105368719" sldId="260"/>
            <ac:spMk id="57" creationId="{6D2335F5-82B9-4F1C-916A-68E9B2B903C0}"/>
          </ac:spMkLst>
        </pc:spChg>
        <pc:spChg chg="mod">
          <ac:chgData name="Chris Schletter" userId="71940ab58337027c" providerId="LiveId" clId="{A191A053-E957-4B43-9118-DCF5A010236B}" dt="2019-09-15T16:07:33.893" v="1182" actId="14100"/>
          <ac:spMkLst>
            <pc:docMk/>
            <pc:sldMk cId="2105368719" sldId="260"/>
            <ac:spMk id="71" creationId="{D5283308-0587-4E78-BCB5-F93990DAE1B6}"/>
          </ac:spMkLst>
        </pc:spChg>
        <pc:spChg chg="add">
          <ac:chgData name="Chris Schletter" userId="71940ab58337027c" providerId="LiveId" clId="{A191A053-E957-4B43-9118-DCF5A010236B}" dt="2019-09-16T02:11:54.626" v="1372"/>
          <ac:spMkLst>
            <pc:docMk/>
            <pc:sldMk cId="2105368719" sldId="260"/>
            <ac:spMk id="75" creationId="{044564F2-59ED-498A-A9F8-87003C216FE5}"/>
          </ac:spMkLst>
        </pc:spChg>
        <pc:spChg chg="add">
          <ac:chgData name="Chris Schletter" userId="71940ab58337027c" providerId="LiveId" clId="{A191A053-E957-4B43-9118-DCF5A010236B}" dt="2019-09-16T02:11:54.626" v="1372"/>
          <ac:spMkLst>
            <pc:docMk/>
            <pc:sldMk cId="2105368719" sldId="260"/>
            <ac:spMk id="76" creationId="{0B9A7171-414C-4EB1-9016-3033482C0B07}"/>
          </ac:spMkLst>
        </pc:spChg>
        <pc:cxnChg chg="mod">
          <ac:chgData name="Chris Schletter" userId="71940ab58337027c" providerId="LiveId" clId="{A191A053-E957-4B43-9118-DCF5A010236B}" dt="2019-09-15T16:08:44.648" v="1233" actId="1076"/>
          <ac:cxnSpMkLst>
            <pc:docMk/>
            <pc:sldMk cId="2105368719" sldId="260"/>
            <ac:cxnSpMk id="28" creationId="{E8F5A7C4-3238-4340-A7C8-D22810782B44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0" creationId="{9EFFD73C-CDFB-45EA-85FF-6136AC6DA984}"/>
          </ac:cxnSpMkLst>
        </pc:cxnChg>
        <pc:cxnChg chg="add mod">
          <ac:chgData name="Chris Schletter" userId="71940ab58337027c" providerId="LiveId" clId="{A191A053-E957-4B43-9118-DCF5A010236B}" dt="2019-09-15T16:10:49.032" v="1283" actId="14100"/>
          <ac:cxnSpMkLst>
            <pc:docMk/>
            <pc:sldMk cId="2105368719" sldId="260"/>
            <ac:cxnSpMk id="41" creationId="{AA8FE0E9-6CDB-49CF-BDC8-07CC4F7108D4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2" creationId="{5EF62B61-B39C-4B8A-B6D8-201DE7208244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3" creationId="{601503C3-E1F3-45D9-A6BC-CC93844BC0ED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6" creationId="{012566B0-C2E1-4106-A7F4-145CB1062DF2}"/>
          </ac:cxnSpMkLst>
        </pc:cxnChg>
        <pc:cxnChg chg="del mod">
          <ac:chgData name="Chris Schletter" userId="71940ab58337027c" providerId="LiveId" clId="{A191A053-E957-4B43-9118-DCF5A010236B}" dt="2019-09-15T16:08:39.993" v="1232" actId="478"/>
          <ac:cxnSpMkLst>
            <pc:docMk/>
            <pc:sldMk cId="2105368719" sldId="260"/>
            <ac:cxnSpMk id="52" creationId="{F6860030-5341-4B6B-BDFF-60CAF5973580}"/>
          </ac:cxnSpMkLst>
        </pc:cxnChg>
        <pc:cxnChg chg="add mod">
          <ac:chgData name="Chris Schletter" userId="71940ab58337027c" providerId="LiveId" clId="{A191A053-E957-4B43-9118-DCF5A010236B}" dt="2019-09-15T22:48:07.685" v="1312" actId="14100"/>
          <ac:cxnSpMkLst>
            <pc:docMk/>
            <pc:sldMk cId="2105368719" sldId="260"/>
            <ac:cxnSpMk id="53" creationId="{71C62532-D34B-4348-A241-A820E111693E}"/>
          </ac:cxnSpMkLst>
        </pc:cxnChg>
        <pc:cxnChg chg="del mod">
          <ac:chgData name="Chris Schletter" userId="71940ab58337027c" providerId="LiveId" clId="{A191A053-E957-4B43-9118-DCF5A010236B}" dt="2019-09-15T16:08:39.142" v="1231" actId="478"/>
          <ac:cxnSpMkLst>
            <pc:docMk/>
            <pc:sldMk cId="2105368719" sldId="260"/>
            <ac:cxnSpMk id="54" creationId="{DA4CC6C9-5BA4-4128-A8B6-AFA5B8DC0F57}"/>
          </ac:cxnSpMkLst>
        </pc:cxnChg>
        <pc:cxnChg chg="mod">
          <ac:chgData name="Chris Schletter" userId="71940ab58337027c" providerId="LiveId" clId="{A191A053-E957-4B43-9118-DCF5A010236B}" dt="2019-09-15T16:08:52.912" v="1236" actId="14100"/>
          <ac:cxnSpMkLst>
            <pc:docMk/>
            <pc:sldMk cId="2105368719" sldId="260"/>
            <ac:cxnSpMk id="59" creationId="{F859CEEF-081B-4C74-B2DE-9979440D4117}"/>
          </ac:cxnSpMkLst>
        </pc:cxnChg>
        <pc:cxnChg chg="add mod">
          <ac:chgData name="Chris Schletter" userId="71940ab58337027c" providerId="LiveId" clId="{A191A053-E957-4B43-9118-DCF5A010236B}" dt="2019-09-15T16:10:44.687" v="1282" actId="14100"/>
          <ac:cxnSpMkLst>
            <pc:docMk/>
            <pc:sldMk cId="2105368719" sldId="260"/>
            <ac:cxnSpMk id="60" creationId="{7428F2B7-0E22-46FB-83B8-4D6A9BE38A17}"/>
          </ac:cxnSpMkLst>
        </pc:cxnChg>
        <pc:cxnChg chg="mod">
          <ac:chgData name="Chris Schletter" userId="71940ab58337027c" providerId="LiveId" clId="{A191A053-E957-4B43-9118-DCF5A010236B}" dt="2019-09-15T16:08:48.079" v="1234" actId="14100"/>
          <ac:cxnSpMkLst>
            <pc:docMk/>
            <pc:sldMk cId="2105368719" sldId="260"/>
            <ac:cxnSpMk id="62" creationId="{0D3C0C4C-69FB-4848-8F38-4393075DB69D}"/>
          </ac:cxnSpMkLst>
        </pc:cxnChg>
        <pc:cxnChg chg="add">
          <ac:chgData name="Chris Schletter" userId="71940ab58337027c" providerId="LiveId" clId="{A191A053-E957-4B43-9118-DCF5A010236B}" dt="2019-09-16T02:11:54.626" v="1372"/>
          <ac:cxnSpMkLst>
            <pc:docMk/>
            <pc:sldMk cId="2105368719" sldId="260"/>
            <ac:cxnSpMk id="77" creationId="{AA23A2CE-2515-40AF-A87B-B4E8BD6E9723}"/>
          </ac:cxnSpMkLst>
        </pc:cxnChg>
        <pc:cxnChg chg="add">
          <ac:chgData name="Chris Schletter" userId="71940ab58337027c" providerId="LiveId" clId="{A191A053-E957-4B43-9118-DCF5A010236B}" dt="2019-09-16T02:11:54.626" v="1372"/>
          <ac:cxnSpMkLst>
            <pc:docMk/>
            <pc:sldMk cId="2105368719" sldId="260"/>
            <ac:cxnSpMk id="78" creationId="{F93FA197-8958-4B07-B252-003E2CEF25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265-8B3B-4750-92F0-737FD0A8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4B027-4B12-48BA-9238-E6940FB32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F969-F92B-4274-BE72-875BE7D7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7A2C-F5E3-489C-BCA0-19ECB62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8B07-A2F4-4B36-9E40-E0DF5FAE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69FB-59D5-4F50-91A4-001DD54E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248A3-B110-4487-9376-C72C96A4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E6E2-9497-4A64-BDB2-184570E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0951-CFFA-4EFB-956B-8608AEF9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E56C-908C-4BEF-AADB-76E456D3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4CCD5-867C-49AB-BF92-ED0C507E8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630C5-5C0D-4F47-8BBA-EF21B3CE3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1217-6795-4C22-B86D-EB6233B9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0B81-868C-4897-BF40-7338B45F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3CA8-91CA-40C3-9CEC-8229BBA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9D2B-3250-428D-9069-DD75DCC3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D82F-F974-4C61-97DB-1DBB175B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1CAC-3E25-488A-80C0-410221F5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96C7-68D8-4CDF-A53F-B03FD2E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13EE-1C33-4657-A9BE-6CB5AA4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D6C1-1DF5-4127-B376-4C07CF75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3223-02DC-4338-9E71-9F1883E4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94C9-D7DA-42CD-A410-44C92D6B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4B37-1709-472D-B5D9-EA0BED63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1F4E-7B12-4761-8B71-ACA887B7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0AAC-A3EC-45B2-A88B-74ECBFC9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88C1-3613-4760-907D-93A91ADE9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E55B5-D4CE-4CB1-99AE-C38D574C3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E0B3F-4021-4DEF-966D-66A40F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E5517-B3A5-4A20-A38A-8C9AF579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43AEE-F5E2-470B-99C1-034C99D5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55D0-B358-453A-89D7-0F036C6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D079-B279-4DD6-BD7F-3F4BC6C7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299E2-4471-439C-885B-CB19EDAE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89482-DAF6-4FBF-A3FE-E35BE66C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3818-CA24-4B3B-B6E5-00C36ECB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2345F-460D-4E22-B943-4933965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87F75-7B52-4709-91B5-ADAA74BC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9AD2D-DAFC-4366-BBAD-6DF2DE7C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E5E-DA55-47B6-9C0D-F54F8B58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5852-5789-40D1-8C0C-6838B8CA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1275A-FF36-4294-B34B-34126601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1872-0713-4752-BC0C-01CBE125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F6B7A-D9BE-4730-81D7-F6694F89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ADCF2-33BF-4AB5-AEDB-39DA02D1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6F92-0922-4BD4-87AB-5A7C81E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FB0C-C1A4-4C63-9C1B-C41AC3A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3459-850A-4B4A-9D65-1185917D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A457-FECC-4B5C-8E94-6C7F7FED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98F3-C938-4BD2-BAF5-CC4C1FD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9FA2-19E0-45A6-8A33-291459E8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86E7-7092-42EA-849C-FC15FB0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95CB-46F0-4B12-AD4C-C7FFDBE9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8F1F-2F52-4DA0-82B0-A94026CE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F8129-3EC2-4CA0-AA06-0F497E68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578E-D0CF-4276-8B30-8AEC91BA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DAD3-733A-493C-9758-D9B1CE3B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6B22-4743-4999-81C6-F5E9506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45B9B-855A-487A-88B7-51F0E32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0913-CD24-48B3-B841-CC7A9912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D81C-AD3F-4F09-9E38-1AC4E01CF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2121-481E-4F60-8CC3-CC114F8B0C8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76AF-99CB-4C80-96F0-39BA3E31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8F13-6128-4EF5-8779-4D46CE490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project.org/kafka-dock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rainfocus.com/oracle/oraclecode18/sess/1515078353150001APG6/PF/Rethinking%20Stream%20Processing%20with%20KStreams%20and%20KSQL%20-%20OracleCode%20NYC%20-%2003-08-2018_1521054216095001D1Pu.pdf" TargetMode="External"/><Relationship Id="rId3" Type="http://schemas.openxmlformats.org/officeDocument/2006/relationships/hyperlink" Target="https://www.confluent.io/blog/apache-kafka-spring-boot-application" TargetMode="External"/><Relationship Id="rId7" Type="http://schemas.openxmlformats.org/officeDocument/2006/relationships/hyperlink" Target="https://stackoverflow.com/questions/42666756/handling-bad-messages-using-kafkas-streams-api" TargetMode="External"/><Relationship Id="rId12" Type="http://schemas.openxmlformats.org/officeDocument/2006/relationships/hyperlink" Target="https://docs.confluent.io/current/streams/index.html" TargetMode="External"/><Relationship Id="rId2" Type="http://schemas.openxmlformats.org/officeDocument/2006/relationships/hyperlink" Target="https://blog.newrelic.com/engineering/effective-strategies-kafka-topic-partitio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ndy.bryant/kafka-streams-work-allocation-4f31c24753cc" TargetMode="External"/><Relationship Id="rId11" Type="http://schemas.openxmlformats.org/officeDocument/2006/relationships/hyperlink" Target="https://stackoverflow.com/questions/51860481/is-there-a-way-to-send-data-to-a-kafka-topic-directly-from-within-processor" TargetMode="External"/><Relationship Id="rId5" Type="http://schemas.openxmlformats.org/officeDocument/2006/relationships/hyperlink" Target="https://docs.confluent.io/current/streams/quickstart.html" TargetMode="External"/><Relationship Id="rId10" Type="http://schemas.openxmlformats.org/officeDocument/2006/relationships/hyperlink" Target="https://www.confluent.io/blog/put-several-event-types-kafka-topic/" TargetMode="External"/><Relationship Id="rId4" Type="http://schemas.openxmlformats.org/officeDocument/2006/relationships/hyperlink" Target="https://medium.com/@stephane.maarek/the-kafka-api-battle-producer-vs-consumer-vs-kafka-connect-vs-kafka-streams-vs-ksql-ef584274c1e" TargetMode="External"/><Relationship Id="rId9" Type="http://schemas.openxmlformats.org/officeDocument/2006/relationships/hyperlink" Target="https://supergloo.com/kafka-streams/kafka-streams-joins-exampl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D062C7-876F-443D-9F12-8AE110CD958D}"/>
              </a:ext>
            </a:extLst>
          </p:cNvPr>
          <p:cNvSpPr/>
          <p:nvPr/>
        </p:nvSpPr>
        <p:spPr>
          <a:xfrm>
            <a:off x="3147270" y="872455"/>
            <a:ext cx="4626093" cy="236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CBF26-CE2B-4E89-BAE0-4FACF4B98F4C}"/>
              </a:ext>
            </a:extLst>
          </p:cNvPr>
          <p:cNvCxnSpPr>
            <a:cxnSpLocks/>
            <a:stCxn id="41" idx="3"/>
            <a:endCxn id="20" idx="2"/>
          </p:cNvCxnSpPr>
          <p:nvPr/>
        </p:nvCxnSpPr>
        <p:spPr>
          <a:xfrm flipV="1">
            <a:off x="2690070" y="2016668"/>
            <a:ext cx="2093234" cy="1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7904F9BA-7152-48DF-BC05-779A7AD5B9F0}"/>
              </a:ext>
            </a:extLst>
          </p:cNvPr>
          <p:cNvSpPr/>
          <p:nvPr/>
        </p:nvSpPr>
        <p:spPr>
          <a:xfrm>
            <a:off x="4604898" y="1295214"/>
            <a:ext cx="1784058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A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E3E50A-15D8-483E-B210-5C40EEB2963D}"/>
              </a:ext>
            </a:extLst>
          </p:cNvPr>
          <p:cNvSpPr/>
          <p:nvPr/>
        </p:nvSpPr>
        <p:spPr>
          <a:xfrm>
            <a:off x="5039727" y="1550952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125EFD8-9725-44E0-B4B2-D66C8E3AF251}"/>
              </a:ext>
            </a:extLst>
          </p:cNvPr>
          <p:cNvSpPr/>
          <p:nvPr/>
        </p:nvSpPr>
        <p:spPr>
          <a:xfrm>
            <a:off x="5039727" y="1932525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66C4D8-A938-4608-86EF-274FF1F0CA91}"/>
              </a:ext>
            </a:extLst>
          </p:cNvPr>
          <p:cNvSpPr/>
          <p:nvPr/>
        </p:nvSpPr>
        <p:spPr>
          <a:xfrm>
            <a:off x="5039727" y="231409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2267CF-82DD-4252-A891-FF4F50C1A78B}"/>
              </a:ext>
            </a:extLst>
          </p:cNvPr>
          <p:cNvSpPr/>
          <p:nvPr/>
        </p:nvSpPr>
        <p:spPr>
          <a:xfrm>
            <a:off x="8306948" y="1115106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E1DF8A5B-A794-4C82-AA53-77934921588A}"/>
              </a:ext>
            </a:extLst>
          </p:cNvPr>
          <p:cNvSpPr/>
          <p:nvPr/>
        </p:nvSpPr>
        <p:spPr>
          <a:xfrm>
            <a:off x="10939135" y="273812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14A7FE-7FC7-45CA-9F8E-D67BBD7DDF83}"/>
              </a:ext>
            </a:extLst>
          </p:cNvPr>
          <p:cNvSpPr/>
          <p:nvPr/>
        </p:nvSpPr>
        <p:spPr>
          <a:xfrm>
            <a:off x="8474168" y="1433545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4BD133-DDBF-4D64-ABA8-1EBDA5D10838}"/>
              </a:ext>
            </a:extLst>
          </p:cNvPr>
          <p:cNvSpPr/>
          <p:nvPr/>
        </p:nvSpPr>
        <p:spPr>
          <a:xfrm>
            <a:off x="8660635" y="1802876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3776A3F-7FD6-423A-9C77-366A03AAB497}"/>
              </a:ext>
            </a:extLst>
          </p:cNvPr>
          <p:cNvSpPr/>
          <p:nvPr/>
        </p:nvSpPr>
        <p:spPr>
          <a:xfrm>
            <a:off x="8827855" y="2222074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Group 1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069FFDC1-4CA8-4479-9FC2-0456A31D347C}"/>
              </a:ext>
            </a:extLst>
          </p:cNvPr>
          <p:cNvSpPr/>
          <p:nvPr/>
        </p:nvSpPr>
        <p:spPr>
          <a:xfrm>
            <a:off x="8827855" y="2847179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60030-5341-4B6B-BDFF-60CAF597358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285055" y="2637579"/>
            <a:ext cx="0" cy="2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F5A7C4-3238-4340-A7C8-D22810782B44}"/>
              </a:ext>
            </a:extLst>
          </p:cNvPr>
          <p:cNvCxnSpPr>
            <a:cxnSpLocks/>
            <a:stCxn id="20" idx="5"/>
            <a:endCxn id="50" idx="1"/>
          </p:cNvCxnSpPr>
          <p:nvPr/>
        </p:nvCxnSpPr>
        <p:spPr>
          <a:xfrm>
            <a:off x="6210550" y="2016668"/>
            <a:ext cx="2617305" cy="4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4CC6C9-5BA4-4128-A8B6-AFA5B8DC0F57}"/>
              </a:ext>
            </a:extLst>
          </p:cNvPr>
          <p:cNvCxnSpPr>
            <a:cxnSpLocks/>
            <a:stCxn id="51" idx="3"/>
            <a:endCxn id="31" idx="2"/>
          </p:cNvCxnSpPr>
          <p:nvPr/>
        </p:nvCxnSpPr>
        <p:spPr>
          <a:xfrm>
            <a:off x="9742255" y="3044446"/>
            <a:ext cx="1196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9CEEF-081B-4C74-B2DE-9979440D4117}"/>
              </a:ext>
            </a:extLst>
          </p:cNvPr>
          <p:cNvCxnSpPr>
            <a:cxnSpLocks/>
            <a:stCxn id="20" idx="5"/>
            <a:endCxn id="45" idx="1"/>
          </p:cNvCxnSpPr>
          <p:nvPr/>
        </p:nvCxnSpPr>
        <p:spPr>
          <a:xfrm>
            <a:off x="6210550" y="2016668"/>
            <a:ext cx="2263618" cy="25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3C0C4C-69FB-4848-8F38-4393075DB69D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 flipV="1">
            <a:off x="6210550" y="1949811"/>
            <a:ext cx="2096398" cy="6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35335F5-64E2-42BC-B3B1-0A7D2E8D30C6}"/>
              </a:ext>
            </a:extLst>
          </p:cNvPr>
          <p:cNvSpPr/>
          <p:nvPr/>
        </p:nvSpPr>
        <p:spPr>
          <a:xfrm>
            <a:off x="1468358" y="968172"/>
            <a:ext cx="1221712" cy="212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FBC7E5D4-BB5E-4023-AD62-21E8B6BBBD1E}"/>
              </a:ext>
            </a:extLst>
          </p:cNvPr>
          <p:cNvSpPr/>
          <p:nvPr/>
        </p:nvSpPr>
        <p:spPr>
          <a:xfrm>
            <a:off x="205257" y="1387370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File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42D360F2-908A-48F4-BCC3-3F02D94A0E27}"/>
              </a:ext>
            </a:extLst>
          </p:cNvPr>
          <p:cNvSpPr/>
          <p:nvPr/>
        </p:nvSpPr>
        <p:spPr>
          <a:xfrm>
            <a:off x="1635578" y="138737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3504E44-695C-437D-90BC-2587A0DFBA7D}"/>
              </a:ext>
            </a:extLst>
          </p:cNvPr>
          <p:cNvSpPr/>
          <p:nvPr/>
        </p:nvSpPr>
        <p:spPr>
          <a:xfrm>
            <a:off x="1635578" y="194981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76878F-C57C-4FA4-9A8F-AEDCC07FBCD3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1211935" y="1584637"/>
            <a:ext cx="423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2C8B53-D0BE-48CA-B16C-DF1D6736A0FA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092778" y="1781904"/>
            <a:ext cx="0" cy="16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eparation 47">
            <a:extLst>
              <a:ext uri="{FF2B5EF4-FFF2-40B4-BE49-F238E27FC236}">
                <a16:creationId xmlns:a16="http://schemas.microsoft.com/office/drawing/2014/main" id="{89570756-7689-4499-890B-B14DA94BB9BB}"/>
              </a:ext>
            </a:extLst>
          </p:cNvPr>
          <p:cNvSpPr/>
          <p:nvPr/>
        </p:nvSpPr>
        <p:spPr>
          <a:xfrm>
            <a:off x="252983" y="2515436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A136DED-D634-4A8D-A31E-10263F434B4C}"/>
              </a:ext>
            </a:extLst>
          </p:cNvPr>
          <p:cNvSpPr/>
          <p:nvPr/>
        </p:nvSpPr>
        <p:spPr>
          <a:xfrm>
            <a:off x="1622014" y="2515436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8AED9C-D089-4219-A698-39F91FBCB98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2079214" y="2344344"/>
            <a:ext cx="13564" cy="17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FC990-B66A-4122-AA69-665C9DC79396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259661" y="2712703"/>
            <a:ext cx="362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llout: Bent Line with No Border 57">
            <a:extLst>
              <a:ext uri="{FF2B5EF4-FFF2-40B4-BE49-F238E27FC236}">
                <a16:creationId xmlns:a16="http://schemas.microsoft.com/office/drawing/2014/main" id="{89DAC113-F1EA-4451-A339-A6D2538A56BF}"/>
              </a:ext>
            </a:extLst>
          </p:cNvPr>
          <p:cNvSpPr/>
          <p:nvPr/>
        </p:nvSpPr>
        <p:spPr>
          <a:xfrm>
            <a:off x="2549978" y="176618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563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BBACAB-96F1-4E74-86B3-2E08A18FCE70}"/>
              </a:ext>
            </a:extLst>
          </p:cNvPr>
          <p:cNvSpPr txBox="1"/>
          <p:nvPr/>
        </p:nvSpPr>
        <p:spPr>
          <a:xfrm>
            <a:off x="5218945" y="890098"/>
            <a:ext cx="5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74" name="Callout: Bent Line with No Border 73">
            <a:extLst>
              <a:ext uri="{FF2B5EF4-FFF2-40B4-BE49-F238E27FC236}">
                <a16:creationId xmlns:a16="http://schemas.microsoft.com/office/drawing/2014/main" id="{F325DE24-AF6C-45A3-9F6D-F0BC4F9DBCF9}"/>
              </a:ext>
            </a:extLst>
          </p:cNvPr>
          <p:cNvSpPr/>
          <p:nvPr/>
        </p:nvSpPr>
        <p:spPr>
          <a:xfrm>
            <a:off x="6344349" y="3572827"/>
            <a:ext cx="1962599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343"/>
              <a:gd name="adj6" fmla="val -540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Kafka sends message with the same key to a single partition.</a:t>
            </a:r>
          </a:p>
          <a:p>
            <a:r>
              <a:rPr lang="en-US" sz="1000" dirty="0"/>
              <a:t>Messages based on a key will always go into the same partition, which is handled by a single consumer.</a:t>
            </a:r>
          </a:p>
          <a:p>
            <a:endParaRPr lang="en-US" sz="1000" dirty="0"/>
          </a:p>
        </p:txBody>
      </p:sp>
      <p:sp>
        <p:nvSpPr>
          <p:cNvPr id="75" name="Callout: Bent Line with No Border 74">
            <a:extLst>
              <a:ext uri="{FF2B5EF4-FFF2-40B4-BE49-F238E27FC236}">
                <a16:creationId xmlns:a16="http://schemas.microsoft.com/office/drawing/2014/main" id="{C50B860C-A29A-4058-B688-B9A2EEC96FA5}"/>
              </a:ext>
            </a:extLst>
          </p:cNvPr>
          <p:cNvSpPr/>
          <p:nvPr/>
        </p:nvSpPr>
        <p:spPr>
          <a:xfrm>
            <a:off x="10069140" y="297811"/>
            <a:ext cx="1472827" cy="163349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980"/>
              <a:gd name="adj6" fmla="val -193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Multiple consumers share the same group id - this allows multiple instances to act as one and one message per group.</a:t>
            </a:r>
          </a:p>
        </p:txBody>
      </p:sp>
    </p:spTree>
    <p:extLst>
      <p:ext uri="{BB962C8B-B14F-4D97-AF65-F5344CB8AC3E}">
        <p14:creationId xmlns:p14="http://schemas.microsoft.com/office/powerpoint/2010/main" val="31989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5745808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2076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5748737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2533905"/>
            <a:ext cx="13285" cy="321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2084797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495288" y="206896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33394" y="2064502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2297567"/>
            <a:ext cx="3346161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2263285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16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725122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7819582" y="68350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6843592" y="673149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1A8D13-74E5-4001-BE76-1EB6EE4FDC2B}"/>
              </a:ext>
            </a:extLst>
          </p:cNvPr>
          <p:cNvSpPr/>
          <p:nvPr/>
        </p:nvSpPr>
        <p:spPr>
          <a:xfrm>
            <a:off x="6498361" y="1325211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F849D2-EB3B-4940-B8B3-4C4F477E92C7}"/>
              </a:ext>
            </a:extLst>
          </p:cNvPr>
          <p:cNvSpPr txBox="1"/>
          <p:nvPr/>
        </p:nvSpPr>
        <p:spPr>
          <a:xfrm>
            <a:off x="6262102" y="142355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Serialized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8F6461-0A0A-406D-AA23-95F318B2A38E}"/>
              </a:ext>
            </a:extLst>
          </p:cNvPr>
          <p:cNvSpPr/>
          <p:nvPr/>
        </p:nvSpPr>
        <p:spPr>
          <a:xfrm>
            <a:off x="9346893" y="13361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7E0BAA5-9E0D-474B-AA36-0D020690629D}"/>
              </a:ext>
            </a:extLst>
          </p:cNvPr>
          <p:cNvSpPr txBox="1"/>
          <p:nvPr/>
        </p:nvSpPr>
        <p:spPr>
          <a:xfrm>
            <a:off x="9135855" y="1425444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3"/>
            <a:endCxn id="204" idx="7"/>
          </p:cNvCxnSpPr>
          <p:nvPr/>
        </p:nvCxnSpPr>
        <p:spPr>
          <a:xfrm flipH="1">
            <a:off x="6888606" y="1073754"/>
            <a:ext cx="997931" cy="3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1C34C32-FA58-41C7-B3CF-B9977838C650}"/>
              </a:ext>
            </a:extLst>
          </p:cNvPr>
          <p:cNvCxnSpPr>
            <a:cxnSpLocks/>
            <a:stCxn id="202" idx="5"/>
            <a:endCxn id="206" idx="1"/>
          </p:cNvCxnSpPr>
          <p:nvPr/>
        </p:nvCxnSpPr>
        <p:spPr>
          <a:xfrm>
            <a:off x="8209827" y="1073754"/>
            <a:ext cx="1204021" cy="3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EE03C9A-63BE-4797-97AD-BAB8B5C80AB9}"/>
              </a:ext>
            </a:extLst>
          </p:cNvPr>
          <p:cNvCxnSpPr>
            <a:cxnSpLocks/>
            <a:stCxn id="204" idx="4"/>
            <a:endCxn id="94" idx="0"/>
          </p:cNvCxnSpPr>
          <p:nvPr/>
        </p:nvCxnSpPr>
        <p:spPr>
          <a:xfrm flipH="1">
            <a:off x="6723888" y="1782411"/>
            <a:ext cx="3073" cy="2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EBE1E2-28F1-40BC-8478-F205BA4FCF53}"/>
              </a:ext>
            </a:extLst>
          </p:cNvPr>
          <p:cNvCxnSpPr>
            <a:cxnSpLocks/>
            <a:stCxn id="206" idx="4"/>
            <a:endCxn id="213" idx="0"/>
          </p:cNvCxnSpPr>
          <p:nvPr/>
        </p:nvCxnSpPr>
        <p:spPr>
          <a:xfrm>
            <a:off x="9575493" y="1793368"/>
            <a:ext cx="9968" cy="394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37398496-B063-46DC-BE2F-D455F5F4D2EC}"/>
              </a:ext>
            </a:extLst>
          </p:cNvPr>
          <p:cNvSpPr/>
          <p:nvPr/>
        </p:nvSpPr>
        <p:spPr>
          <a:xfrm>
            <a:off x="8788507" y="5740603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Dead Letter Topic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048182" y="421109"/>
            <a:ext cx="0" cy="2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495288" y="27793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869412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3888" y="2526167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3888" y="3236512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66" idx="0"/>
            <a:endCxn id="4" idx="3"/>
          </p:cNvCxnSpPr>
          <p:nvPr/>
        </p:nvCxnSpPr>
        <p:spPr>
          <a:xfrm rot="16200000" flipV="1">
            <a:off x="2026912" y="1942984"/>
            <a:ext cx="4008656" cy="600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495288" y="34909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3571284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85533" y="3881213"/>
            <a:ext cx="725866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8845136" y="239130"/>
            <a:ext cx="1682987" cy="66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548361" y="188626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4202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4217943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421360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4297766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881213"/>
            <a:ext cx="675652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4670808"/>
            <a:ext cx="0" cy="107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9367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4659762"/>
            <a:ext cx="0" cy="27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81377" y="503444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27992" y="5748738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>
            <a:off x="5724946" y="5393901"/>
            <a:ext cx="0" cy="3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4100778" y="49678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257222" y="442191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336133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6654" y="2617858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 flipH="1">
            <a:off x="5645189" y="27891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81405"/>
              <a:gd name="adj4" fmla="val -135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>
            <a:off x="4935106" y="977741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907678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5061825"/>
            <a:ext cx="1375681" cy="865963"/>
          </a:xfrm>
          <a:prstGeom prst="bentConnector3">
            <a:avLst>
              <a:gd name="adj1" fmla="val 7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932668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21900" y="5061825"/>
            <a:ext cx="3423779" cy="868893"/>
          </a:xfrm>
          <a:prstGeom prst="bentConnector3">
            <a:avLst>
              <a:gd name="adj1" fmla="val 6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8370359-5DA9-4128-927A-4EDDBDDE6F7F}"/>
              </a:ext>
            </a:extLst>
          </p:cNvPr>
          <p:cNvSpPr/>
          <p:nvPr/>
        </p:nvSpPr>
        <p:spPr>
          <a:xfrm>
            <a:off x="4103113" y="424778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A50EE4-54D8-4620-8C07-C6D4BF4E5A19}"/>
              </a:ext>
            </a:extLst>
          </p:cNvPr>
          <p:cNvSpPr txBox="1"/>
          <p:nvPr/>
        </p:nvSpPr>
        <p:spPr>
          <a:xfrm>
            <a:off x="3899612" y="431027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cxnSp>
        <p:nvCxnSpPr>
          <p:cNvPr id="68" name="Straight Arrow Connector 334">
            <a:extLst>
              <a:ext uri="{FF2B5EF4-FFF2-40B4-BE49-F238E27FC236}">
                <a16:creationId xmlns:a16="http://schemas.microsoft.com/office/drawing/2014/main" id="{AC540CCE-A6BF-47DD-949E-1448D9D817BA}"/>
              </a:ext>
            </a:extLst>
          </p:cNvPr>
          <p:cNvCxnSpPr>
            <a:cxnSpLocks/>
            <a:stCxn id="503" idx="0"/>
            <a:endCxn id="66" idx="4"/>
          </p:cNvCxnSpPr>
          <p:nvPr/>
        </p:nvCxnSpPr>
        <p:spPr>
          <a:xfrm rot="5400000" flipH="1" flipV="1">
            <a:off x="4199123" y="4835242"/>
            <a:ext cx="262845" cy="2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334">
            <a:extLst>
              <a:ext uri="{FF2B5EF4-FFF2-40B4-BE49-F238E27FC236}">
                <a16:creationId xmlns:a16="http://schemas.microsoft.com/office/drawing/2014/main" id="{8E98DDCB-FFC7-4DF2-A5D0-97AD07409A8E}"/>
              </a:ext>
            </a:extLst>
          </p:cNvPr>
          <p:cNvCxnSpPr>
            <a:cxnSpLocks/>
            <a:stCxn id="462" idx="1"/>
            <a:endCxn id="503" idx="4"/>
          </p:cNvCxnSpPr>
          <p:nvPr/>
        </p:nvCxnSpPr>
        <p:spPr>
          <a:xfrm rot="10800000">
            <a:off x="4329378" y="5425032"/>
            <a:ext cx="598614" cy="50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412EB1-CD57-48FE-AD6D-7725178224D8}"/>
              </a:ext>
            </a:extLst>
          </p:cNvPr>
          <p:cNvSpPr txBox="1"/>
          <p:nvPr/>
        </p:nvSpPr>
        <p:spPr>
          <a:xfrm>
            <a:off x="3699646" y="4983340"/>
            <a:ext cx="123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642EADFC-4798-4A51-B4E9-AF8764E65B52}"/>
              </a:ext>
            </a:extLst>
          </p:cNvPr>
          <p:cNvSpPr/>
          <p:nvPr/>
        </p:nvSpPr>
        <p:spPr>
          <a:xfrm flipH="1">
            <a:off x="241797" y="2497105"/>
            <a:ext cx="1593907" cy="857287"/>
          </a:xfrm>
          <a:prstGeom prst="accentCallout1">
            <a:avLst>
              <a:gd name="adj1" fmla="val 18750"/>
              <a:gd name="adj2" fmla="val -8333"/>
              <a:gd name="adj3" fmla="val 9564"/>
              <a:gd name="adj4" fmla="val -54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Preference to use </a:t>
            </a:r>
            <a:r>
              <a:rPr lang="en-US" sz="800" dirty="0" err="1"/>
              <a:t>Ktable</a:t>
            </a:r>
            <a:r>
              <a:rPr lang="en-US" sz="800" dirty="0"/>
              <a:t>, as </a:t>
            </a:r>
            <a:r>
              <a:rPr lang="en-US" sz="800" dirty="0" err="1"/>
              <a:t>Ktable</a:t>
            </a:r>
            <a:r>
              <a:rPr lang="en-US" sz="800" dirty="0"/>
              <a:t> partitions based on key. </a:t>
            </a:r>
          </a:p>
          <a:p>
            <a:r>
              <a:rPr lang="en-US" sz="800" dirty="0" err="1"/>
              <a:t>GlobalKTable</a:t>
            </a:r>
            <a:r>
              <a:rPr lang="en-US" sz="800" dirty="0"/>
              <a:t> has all partition data on every partition – better for small # of records, such as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2261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2E713B-30C8-4C2D-AB66-165B3BA321A8}"/>
              </a:ext>
            </a:extLst>
          </p:cNvPr>
          <p:cNvSpPr/>
          <p:nvPr/>
        </p:nvSpPr>
        <p:spPr>
          <a:xfrm>
            <a:off x="3147270" y="872454"/>
            <a:ext cx="4626093" cy="43517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0D478-A284-4423-8581-2ADDF3836BFC}"/>
              </a:ext>
            </a:extLst>
          </p:cNvPr>
          <p:cNvSpPr txBox="1"/>
          <p:nvPr/>
        </p:nvSpPr>
        <p:spPr>
          <a:xfrm>
            <a:off x="5218945" y="890098"/>
            <a:ext cx="5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DD7A8F-E70E-41EC-8725-208A99F3D72E}"/>
              </a:ext>
            </a:extLst>
          </p:cNvPr>
          <p:cNvSpPr/>
          <p:nvPr/>
        </p:nvSpPr>
        <p:spPr>
          <a:xfrm>
            <a:off x="1468358" y="968172"/>
            <a:ext cx="1221712" cy="212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8194B58-EEBE-4F83-AC0C-1B62D2E42B1F}"/>
              </a:ext>
            </a:extLst>
          </p:cNvPr>
          <p:cNvSpPr/>
          <p:nvPr/>
        </p:nvSpPr>
        <p:spPr>
          <a:xfrm>
            <a:off x="205257" y="1387370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5C271A6-2551-4DB4-93F4-7C3EE77CA2D6}"/>
              </a:ext>
            </a:extLst>
          </p:cNvPr>
          <p:cNvSpPr/>
          <p:nvPr/>
        </p:nvSpPr>
        <p:spPr>
          <a:xfrm>
            <a:off x="1635578" y="138737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2C33214-F3E7-4F42-AF9A-C5D2AA6832B2}"/>
              </a:ext>
            </a:extLst>
          </p:cNvPr>
          <p:cNvSpPr/>
          <p:nvPr/>
        </p:nvSpPr>
        <p:spPr>
          <a:xfrm>
            <a:off x="1635578" y="194981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E5C6C-EDDE-4C81-9840-0D61E31A75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211935" y="1584637"/>
            <a:ext cx="423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1B1B5-CC14-4CAC-B100-4CC60A5C68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92778" y="1781904"/>
            <a:ext cx="0" cy="16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CBF26-CE2B-4E89-BAE0-4FACF4B98F4C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2549978" y="2146288"/>
            <a:ext cx="2199770" cy="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7904F9BA-7152-48DF-BC05-779A7AD5B9F0}"/>
              </a:ext>
            </a:extLst>
          </p:cNvPr>
          <p:cNvSpPr/>
          <p:nvPr/>
        </p:nvSpPr>
        <p:spPr>
          <a:xfrm>
            <a:off x="4571342" y="1424834"/>
            <a:ext cx="1784058" cy="1442908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Input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E3E50A-15D8-483E-B210-5C40EEB2963D}"/>
              </a:ext>
            </a:extLst>
          </p:cNvPr>
          <p:cNvSpPr/>
          <p:nvPr/>
        </p:nvSpPr>
        <p:spPr>
          <a:xfrm>
            <a:off x="5006171" y="1680572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125EFD8-9725-44E0-B4B2-D66C8E3AF251}"/>
              </a:ext>
            </a:extLst>
          </p:cNvPr>
          <p:cNvSpPr/>
          <p:nvPr/>
        </p:nvSpPr>
        <p:spPr>
          <a:xfrm>
            <a:off x="5006171" y="2062145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66C4D8-A938-4608-86EF-274FF1F0CA91}"/>
              </a:ext>
            </a:extLst>
          </p:cNvPr>
          <p:cNvSpPr/>
          <p:nvPr/>
        </p:nvSpPr>
        <p:spPr>
          <a:xfrm>
            <a:off x="5006171" y="244371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2267CF-82DD-4252-A891-FF4F50C1A78B}"/>
              </a:ext>
            </a:extLst>
          </p:cNvPr>
          <p:cNvSpPr/>
          <p:nvPr/>
        </p:nvSpPr>
        <p:spPr>
          <a:xfrm>
            <a:off x="8230563" y="741790"/>
            <a:ext cx="1221712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Kafka Streams</a:t>
            </a:r>
          </a:p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14A7FE-7FC7-45CA-9F8E-D67BBD7DDF83}"/>
              </a:ext>
            </a:extLst>
          </p:cNvPr>
          <p:cNvSpPr/>
          <p:nvPr/>
        </p:nvSpPr>
        <p:spPr>
          <a:xfrm>
            <a:off x="8485604" y="1233521"/>
            <a:ext cx="1221712" cy="1137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Kafka Streams</a:t>
            </a:r>
          </a:p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4BD133-DDBF-4D64-ABA8-1EBDA5D10838}"/>
              </a:ext>
            </a:extLst>
          </p:cNvPr>
          <p:cNvSpPr/>
          <p:nvPr/>
        </p:nvSpPr>
        <p:spPr>
          <a:xfrm>
            <a:off x="8660635" y="1732373"/>
            <a:ext cx="1221712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Kafka Streams</a:t>
            </a:r>
          </a:p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3776A3F-7FD6-423A-9C77-366A03AAB497}"/>
              </a:ext>
            </a:extLst>
          </p:cNvPr>
          <p:cNvSpPr/>
          <p:nvPr/>
        </p:nvSpPr>
        <p:spPr>
          <a:xfrm>
            <a:off x="8814291" y="2318169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Topology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F5A7C4-3238-4340-A7C8-D22810782B44}"/>
              </a:ext>
            </a:extLst>
          </p:cNvPr>
          <p:cNvCxnSpPr>
            <a:cxnSpLocks/>
            <a:stCxn id="20" idx="5"/>
            <a:endCxn id="50" idx="1"/>
          </p:cNvCxnSpPr>
          <p:nvPr/>
        </p:nvCxnSpPr>
        <p:spPr>
          <a:xfrm>
            <a:off x="6176994" y="2146288"/>
            <a:ext cx="2637297" cy="36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9CEEF-081B-4C74-B2DE-9979440D4117}"/>
              </a:ext>
            </a:extLst>
          </p:cNvPr>
          <p:cNvCxnSpPr>
            <a:cxnSpLocks/>
            <a:stCxn id="20" idx="5"/>
            <a:endCxn id="45" idx="1"/>
          </p:cNvCxnSpPr>
          <p:nvPr/>
        </p:nvCxnSpPr>
        <p:spPr>
          <a:xfrm flipV="1">
            <a:off x="6176994" y="1802510"/>
            <a:ext cx="2308610" cy="34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3C0C4C-69FB-4848-8F38-4393075DB69D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 flipV="1">
            <a:off x="6176994" y="1313290"/>
            <a:ext cx="2053569" cy="832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Bent Line with No Border 70">
            <a:extLst>
              <a:ext uri="{FF2B5EF4-FFF2-40B4-BE49-F238E27FC236}">
                <a16:creationId xmlns:a16="http://schemas.microsoft.com/office/drawing/2014/main" id="{D5283308-0587-4E78-BCB5-F93990DAE1B6}"/>
              </a:ext>
            </a:extLst>
          </p:cNvPr>
          <p:cNvSpPr/>
          <p:nvPr/>
        </p:nvSpPr>
        <p:spPr>
          <a:xfrm>
            <a:off x="2549978" y="176618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563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C5F7D1F1-F261-4602-A13F-10083B3E488D}"/>
              </a:ext>
            </a:extLst>
          </p:cNvPr>
          <p:cNvSpPr/>
          <p:nvPr/>
        </p:nvSpPr>
        <p:spPr>
          <a:xfrm>
            <a:off x="5742165" y="3483067"/>
            <a:ext cx="1784058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Transaction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3DEF9D95-B314-47E7-B736-738F39CB6AD1}"/>
              </a:ext>
            </a:extLst>
          </p:cNvPr>
          <p:cNvSpPr/>
          <p:nvPr/>
        </p:nvSpPr>
        <p:spPr>
          <a:xfrm>
            <a:off x="6154624" y="3981385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108DC3A-03C1-4DCF-AE0F-7BE3D95DBA49}"/>
              </a:ext>
            </a:extLst>
          </p:cNvPr>
          <p:cNvSpPr/>
          <p:nvPr/>
        </p:nvSpPr>
        <p:spPr>
          <a:xfrm>
            <a:off x="6154624" y="436295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…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757D480-BA22-4904-B998-57FC01EE7E60}"/>
              </a:ext>
            </a:extLst>
          </p:cNvPr>
          <p:cNvSpPr/>
          <p:nvPr/>
        </p:nvSpPr>
        <p:spPr>
          <a:xfrm>
            <a:off x="8306948" y="3279118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7900796F-8097-4FFF-86A1-5C9234523531}"/>
              </a:ext>
            </a:extLst>
          </p:cNvPr>
          <p:cNvSpPr/>
          <p:nvPr/>
        </p:nvSpPr>
        <p:spPr>
          <a:xfrm>
            <a:off x="5029375" y="5876489"/>
            <a:ext cx="88011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28D7421-E656-442A-8103-1FE690DCF695}"/>
              </a:ext>
            </a:extLst>
          </p:cNvPr>
          <p:cNvSpPr/>
          <p:nvPr/>
        </p:nvSpPr>
        <p:spPr>
          <a:xfrm>
            <a:off x="8474168" y="3597557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0803A2-0B3D-45AF-B5A5-EFB11862A7BF}"/>
              </a:ext>
            </a:extLst>
          </p:cNvPr>
          <p:cNvSpPr/>
          <p:nvPr/>
        </p:nvSpPr>
        <p:spPr>
          <a:xfrm>
            <a:off x="8660635" y="3966888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590BFF6-80D2-4385-8B18-0900DA9E1B44}"/>
              </a:ext>
            </a:extLst>
          </p:cNvPr>
          <p:cNvSpPr/>
          <p:nvPr/>
        </p:nvSpPr>
        <p:spPr>
          <a:xfrm>
            <a:off x="8827855" y="4386086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Group 1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01FED4B-2DCF-4EE0-BBC3-643A78BBC337}"/>
              </a:ext>
            </a:extLst>
          </p:cNvPr>
          <p:cNvSpPr/>
          <p:nvPr/>
        </p:nvSpPr>
        <p:spPr>
          <a:xfrm>
            <a:off x="8827855" y="5011191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FFD73C-CDFB-45EA-85FF-6136AC6DA984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85055" y="4801591"/>
            <a:ext cx="0" cy="2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8FE0E9-6CDB-49CF-BDC8-07CC4F7108D4}"/>
              </a:ext>
            </a:extLst>
          </p:cNvPr>
          <p:cNvCxnSpPr>
            <a:cxnSpLocks/>
            <a:stCxn id="57" idx="1"/>
            <a:endCxn id="35" idx="4"/>
          </p:cNvCxnSpPr>
          <p:nvPr/>
        </p:nvCxnSpPr>
        <p:spPr>
          <a:xfrm flipH="1">
            <a:off x="5909485" y="6182813"/>
            <a:ext cx="245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F62B61-B39C-4B8A-B6D8-201DE7208244}"/>
              </a:ext>
            </a:extLst>
          </p:cNvPr>
          <p:cNvCxnSpPr>
            <a:cxnSpLocks/>
            <a:stCxn id="29" idx="5"/>
            <a:endCxn id="34" idx="1"/>
          </p:cNvCxnSpPr>
          <p:nvPr/>
        </p:nvCxnSpPr>
        <p:spPr>
          <a:xfrm flipV="1">
            <a:off x="7347817" y="4113823"/>
            <a:ext cx="959131" cy="90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503C3-E1F3-45D9-A6BC-CC93844BC0ED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>
            <a:off x="7347817" y="4204521"/>
            <a:ext cx="1126351" cy="22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2566B0-C2E1-4106-A7F4-145CB1062DF2}"/>
              </a:ext>
            </a:extLst>
          </p:cNvPr>
          <p:cNvCxnSpPr>
            <a:cxnSpLocks/>
            <a:stCxn id="29" idx="5"/>
            <a:endCxn id="38" idx="1"/>
          </p:cNvCxnSpPr>
          <p:nvPr/>
        </p:nvCxnSpPr>
        <p:spPr>
          <a:xfrm>
            <a:off x="7347817" y="4204521"/>
            <a:ext cx="1480038" cy="37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62532-D34B-4348-A241-A820E111693E}"/>
              </a:ext>
            </a:extLst>
          </p:cNvPr>
          <p:cNvCxnSpPr>
            <a:cxnSpLocks/>
            <a:stCxn id="50" idx="2"/>
            <a:endCxn id="29" idx="1"/>
          </p:cNvCxnSpPr>
          <p:nvPr/>
        </p:nvCxnSpPr>
        <p:spPr>
          <a:xfrm rot="5400000">
            <a:off x="7567661" y="1779237"/>
            <a:ext cx="770364" cy="2637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D2335F5-82B9-4F1C-916A-68E9B2B903C0}"/>
              </a:ext>
            </a:extLst>
          </p:cNvPr>
          <p:cNvSpPr/>
          <p:nvPr/>
        </p:nvSpPr>
        <p:spPr>
          <a:xfrm>
            <a:off x="6154624" y="5985546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Kafka Mongo Connect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28F2B7-0E22-46FB-83B8-4D6A9BE38A17}"/>
              </a:ext>
            </a:extLst>
          </p:cNvPr>
          <p:cNvCxnSpPr>
            <a:cxnSpLocks/>
            <a:stCxn id="29" idx="4"/>
            <a:endCxn id="57" idx="0"/>
          </p:cNvCxnSpPr>
          <p:nvPr/>
        </p:nvCxnSpPr>
        <p:spPr>
          <a:xfrm flipH="1">
            <a:off x="6614700" y="4925975"/>
            <a:ext cx="19494" cy="1059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eparation 74">
            <a:extLst>
              <a:ext uri="{FF2B5EF4-FFF2-40B4-BE49-F238E27FC236}">
                <a16:creationId xmlns:a16="http://schemas.microsoft.com/office/drawing/2014/main" id="{044564F2-59ED-498A-A9F8-87003C216FE5}"/>
              </a:ext>
            </a:extLst>
          </p:cNvPr>
          <p:cNvSpPr/>
          <p:nvPr/>
        </p:nvSpPr>
        <p:spPr>
          <a:xfrm>
            <a:off x="252983" y="2515436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0B9A7171-414C-4EB1-9016-3033482C0B07}"/>
              </a:ext>
            </a:extLst>
          </p:cNvPr>
          <p:cNvSpPr/>
          <p:nvPr/>
        </p:nvSpPr>
        <p:spPr>
          <a:xfrm>
            <a:off x="1622014" y="2515436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23A2CE-2515-40AF-A87B-B4E8BD6E9723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2079214" y="2344344"/>
            <a:ext cx="13564" cy="17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3FA197-8958-4B07-B252-003E2CEF2525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1259661" y="2712703"/>
            <a:ext cx="362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llout: Bent Line with No Border 46">
            <a:extLst>
              <a:ext uri="{FF2B5EF4-FFF2-40B4-BE49-F238E27FC236}">
                <a16:creationId xmlns:a16="http://schemas.microsoft.com/office/drawing/2014/main" id="{40AD1FD1-3EDF-4D99-8162-AF4A9E23D77E}"/>
              </a:ext>
            </a:extLst>
          </p:cNvPr>
          <p:cNvSpPr/>
          <p:nvPr/>
        </p:nvSpPr>
        <p:spPr>
          <a:xfrm>
            <a:off x="10312419" y="3533207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563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Spring Batch,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sp>
        <p:nvSpPr>
          <p:cNvPr id="48" name="Flowchart: Data 47">
            <a:extLst>
              <a:ext uri="{FF2B5EF4-FFF2-40B4-BE49-F238E27FC236}">
                <a16:creationId xmlns:a16="http://schemas.microsoft.com/office/drawing/2014/main" id="{1C38F1CF-7CD5-469D-A907-222035168BCE}"/>
              </a:ext>
            </a:extLst>
          </p:cNvPr>
          <p:cNvSpPr/>
          <p:nvPr/>
        </p:nvSpPr>
        <p:spPr>
          <a:xfrm>
            <a:off x="3691576" y="3465708"/>
            <a:ext cx="1631376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Output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E7F4800A-4A20-4531-AEC8-572057F66C08}"/>
              </a:ext>
            </a:extLst>
          </p:cNvPr>
          <p:cNvSpPr/>
          <p:nvPr/>
        </p:nvSpPr>
        <p:spPr>
          <a:xfrm>
            <a:off x="4020163" y="3981385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02D1D65A-681D-4ABA-8D19-89BC5569C2DE}"/>
              </a:ext>
            </a:extLst>
          </p:cNvPr>
          <p:cNvSpPr/>
          <p:nvPr/>
        </p:nvSpPr>
        <p:spPr>
          <a:xfrm>
            <a:off x="4020163" y="436295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…</a:t>
            </a:r>
          </a:p>
        </p:txBody>
      </p:sp>
      <p:cxnSp>
        <p:nvCxnSpPr>
          <p:cNvPr id="65" name="Straight Arrow Connector 52">
            <a:extLst>
              <a:ext uri="{FF2B5EF4-FFF2-40B4-BE49-F238E27FC236}">
                <a16:creationId xmlns:a16="http://schemas.microsoft.com/office/drawing/2014/main" id="{FB649D5C-C55F-48C7-8D23-AC0B9118DEE6}"/>
              </a:ext>
            </a:extLst>
          </p:cNvPr>
          <p:cNvCxnSpPr>
            <a:cxnSpLocks/>
            <a:stCxn id="50" idx="2"/>
            <a:endCxn id="48" idx="1"/>
          </p:cNvCxnSpPr>
          <p:nvPr/>
        </p:nvCxnSpPr>
        <p:spPr>
          <a:xfrm rot="5400000">
            <a:off x="6512876" y="707092"/>
            <a:ext cx="753005" cy="47642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D505E688-F2FC-4DCB-9036-C88AACFC57F0}"/>
              </a:ext>
            </a:extLst>
          </p:cNvPr>
          <p:cNvSpPr/>
          <p:nvPr/>
        </p:nvSpPr>
        <p:spPr>
          <a:xfrm>
            <a:off x="3867316" y="5985546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Kafka Mongo Connect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E1388E-326C-41EF-A3E7-A14C58147079}"/>
              </a:ext>
            </a:extLst>
          </p:cNvPr>
          <p:cNvCxnSpPr>
            <a:cxnSpLocks/>
            <a:stCxn id="48" idx="3"/>
            <a:endCxn id="72" idx="0"/>
          </p:cNvCxnSpPr>
          <p:nvPr/>
        </p:nvCxnSpPr>
        <p:spPr>
          <a:xfrm flipH="1">
            <a:off x="4327392" y="4908616"/>
            <a:ext cx="16734" cy="107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75285F-E0DC-4422-B52F-07B7C076B9BC}"/>
              </a:ext>
            </a:extLst>
          </p:cNvPr>
          <p:cNvCxnSpPr>
            <a:cxnSpLocks/>
            <a:stCxn id="72" idx="3"/>
            <a:endCxn id="35" idx="2"/>
          </p:cNvCxnSpPr>
          <p:nvPr/>
        </p:nvCxnSpPr>
        <p:spPr>
          <a:xfrm>
            <a:off x="4787468" y="6182813"/>
            <a:ext cx="241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52">
            <a:extLst>
              <a:ext uri="{FF2B5EF4-FFF2-40B4-BE49-F238E27FC236}">
                <a16:creationId xmlns:a16="http://schemas.microsoft.com/office/drawing/2014/main" id="{8409E07F-6186-43CF-9597-8F8C5B1BD259}"/>
              </a:ext>
            </a:extLst>
          </p:cNvPr>
          <p:cNvCxnSpPr>
            <a:cxnSpLocks/>
            <a:stCxn id="20" idx="5"/>
            <a:endCxn id="72" idx="1"/>
          </p:cNvCxnSpPr>
          <p:nvPr/>
        </p:nvCxnSpPr>
        <p:spPr>
          <a:xfrm flipH="1">
            <a:off x="3867316" y="2146288"/>
            <a:ext cx="2309678" cy="4036525"/>
          </a:xfrm>
          <a:prstGeom prst="bentConnector5">
            <a:avLst>
              <a:gd name="adj1" fmla="val -9897"/>
              <a:gd name="adj2" fmla="val 20539"/>
              <a:gd name="adj3" fmla="val 114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5720641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13552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572357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1812451"/>
            <a:ext cx="13285" cy="39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1363343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501384" y="1347513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10480" y="1379508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1576113"/>
            <a:ext cx="3352257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1541831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93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5926934" y="57222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6501384" y="61846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5516888" y="605393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4"/>
            <a:endCxn id="94" idx="0"/>
          </p:cNvCxnSpPr>
          <p:nvPr/>
        </p:nvCxnSpPr>
        <p:spPr>
          <a:xfrm>
            <a:off x="6729984" y="1075660"/>
            <a:ext cx="0" cy="27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6723888" y="421181"/>
            <a:ext cx="6096" cy="1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501384" y="205785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147958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9984" y="1804713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9984" y="2515058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454" idx="2"/>
            <a:endCxn id="4" idx="3"/>
          </p:cNvCxnSpPr>
          <p:nvPr/>
        </p:nvCxnSpPr>
        <p:spPr>
          <a:xfrm rot="10800000">
            <a:off x="3730766" y="239130"/>
            <a:ext cx="1765580" cy="4246662"/>
          </a:xfrm>
          <a:prstGeom prst="bentConnector3">
            <a:avLst>
              <a:gd name="adj1" fmla="val 51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501384" y="276951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2849830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91629" y="3159759"/>
            <a:ext cx="719770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7520842" y="239202"/>
            <a:ext cx="3007281" cy="661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611399" y="1241740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Join and 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34811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3496489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349215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3576312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159759"/>
            <a:ext cx="681748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3949354"/>
            <a:ext cx="0" cy="17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25719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3938308"/>
            <a:ext cx="0" cy="3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64248" y="4343373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Through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14136" y="5723571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 flipH="1">
            <a:off x="5711090" y="4714392"/>
            <a:ext cx="13856" cy="100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5498592" y="504016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5285308" y="5134152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2639884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5782" y="1906757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>
            <a:off x="7939611" y="483977"/>
            <a:ext cx="892042" cy="612648"/>
          </a:xfrm>
          <a:prstGeom prst="accentCallout1">
            <a:avLst>
              <a:gd name="adj1" fmla="val 18750"/>
              <a:gd name="adj2" fmla="val -8333"/>
              <a:gd name="adj3" fmla="val 38956"/>
              <a:gd name="adj4" fmla="val -1123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 flipH="1">
            <a:off x="3053018" y="3791426"/>
            <a:ext cx="1106547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FF0000"/>
                </a:solidFill>
              </a:rPr>
              <a:t>Producersan</a:t>
            </a:r>
            <a:r>
              <a:rPr lang="en-US" sz="800" dirty="0">
                <a:solidFill>
                  <a:srgbClr val="FF0000"/>
                </a:solidFill>
              </a:rPr>
              <a:t> error –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Invalid topology: Topic </a:t>
            </a:r>
            <a:r>
              <a:rPr lang="en-US" sz="800" dirty="0" err="1">
                <a:solidFill>
                  <a:srgbClr val="FF0000"/>
                </a:solidFill>
              </a:rPr>
              <a:t>workforce_load</a:t>
            </a:r>
            <a:r>
              <a:rPr lang="en-US" sz="800" dirty="0">
                <a:solidFill>
                  <a:srgbClr val="FF0000"/>
                </a:solidFill>
              </a:rPr>
              <a:t> has already been registered by another source.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186224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4340371"/>
            <a:ext cx="1375681" cy="1562250"/>
          </a:xfrm>
          <a:prstGeom prst="bentConnector3">
            <a:avLst>
              <a:gd name="adj1" fmla="val 79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211214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08044" y="4340371"/>
            <a:ext cx="3437635" cy="1565180"/>
          </a:xfrm>
          <a:prstGeom prst="bentConnector3">
            <a:avLst>
              <a:gd name="adj1" fmla="val 9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llout: Line with Accent Bar 61">
            <a:extLst>
              <a:ext uri="{FF2B5EF4-FFF2-40B4-BE49-F238E27FC236}">
                <a16:creationId xmlns:a16="http://schemas.microsoft.com/office/drawing/2014/main" id="{2A10914E-FC91-464F-B364-9B6F00856CBC}"/>
              </a:ext>
            </a:extLst>
          </p:cNvPr>
          <p:cNvSpPr/>
          <p:nvPr/>
        </p:nvSpPr>
        <p:spPr>
          <a:xfrm>
            <a:off x="4931272" y="2086966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FC878B6-0C7D-4B4B-824B-AB7A756825D8}"/>
              </a:ext>
            </a:extLst>
          </p:cNvPr>
          <p:cNvSpPr/>
          <p:nvPr/>
        </p:nvSpPr>
        <p:spPr>
          <a:xfrm>
            <a:off x="4357997" y="428015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allout: Line with Accent Bar 72">
            <a:extLst>
              <a:ext uri="{FF2B5EF4-FFF2-40B4-BE49-F238E27FC236}">
                <a16:creationId xmlns:a16="http://schemas.microsoft.com/office/drawing/2014/main" id="{5E7C4296-5916-4BA3-A818-82EBB4633897}"/>
              </a:ext>
            </a:extLst>
          </p:cNvPr>
          <p:cNvSpPr/>
          <p:nvPr/>
        </p:nvSpPr>
        <p:spPr>
          <a:xfrm flipH="1">
            <a:off x="187094" y="1735494"/>
            <a:ext cx="1593907" cy="857287"/>
          </a:xfrm>
          <a:prstGeom prst="accentCallout1">
            <a:avLst>
              <a:gd name="adj1" fmla="val 18750"/>
              <a:gd name="adj2" fmla="val -8333"/>
              <a:gd name="adj3" fmla="val 9564"/>
              <a:gd name="adj4" fmla="val -54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Preference to use </a:t>
            </a:r>
            <a:r>
              <a:rPr lang="en-US" sz="800" dirty="0" err="1"/>
              <a:t>Ktable</a:t>
            </a:r>
            <a:r>
              <a:rPr lang="en-US" sz="800" dirty="0"/>
              <a:t>, as </a:t>
            </a:r>
            <a:r>
              <a:rPr lang="en-US" sz="800" dirty="0" err="1"/>
              <a:t>Ktable</a:t>
            </a:r>
            <a:r>
              <a:rPr lang="en-US" sz="800" dirty="0"/>
              <a:t> partitions based on key. </a:t>
            </a:r>
          </a:p>
          <a:p>
            <a:r>
              <a:rPr lang="en-US" sz="800" dirty="0" err="1"/>
              <a:t>GlobalKTable</a:t>
            </a:r>
            <a:r>
              <a:rPr lang="en-US" sz="800" dirty="0"/>
              <a:t> has all partition data on every partition – better for small # of records, such as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2504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5720641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13552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572357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1812451"/>
            <a:ext cx="13285" cy="39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1363343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501384" y="1347513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10480" y="1379508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1576113"/>
            <a:ext cx="3352257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1541831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93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5926934" y="57222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6501384" y="61846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5516888" y="605393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4"/>
            <a:endCxn id="94" idx="0"/>
          </p:cNvCxnSpPr>
          <p:nvPr/>
        </p:nvCxnSpPr>
        <p:spPr>
          <a:xfrm>
            <a:off x="6729984" y="1075660"/>
            <a:ext cx="0" cy="27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6723888" y="421181"/>
            <a:ext cx="6096" cy="1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501384" y="205785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147958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9984" y="1804713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9984" y="2515058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2143753" y="1826143"/>
            <a:ext cx="4033548" cy="859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501384" y="276951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2849830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91629" y="3159759"/>
            <a:ext cx="719770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7520842" y="239202"/>
            <a:ext cx="3007281" cy="661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611399" y="1241740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Join and 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34811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3496489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349215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3576312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159759"/>
            <a:ext cx="681748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3949354"/>
            <a:ext cx="0" cy="17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25719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3938308"/>
            <a:ext cx="0" cy="3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64248" y="4343373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Through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14136" y="5723571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 flipH="1">
            <a:off x="5711090" y="4714392"/>
            <a:ext cx="13856" cy="100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5498592" y="504016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5285308" y="5134152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2639884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5782" y="1906757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>
            <a:off x="7939611" y="483977"/>
            <a:ext cx="892042" cy="612648"/>
          </a:xfrm>
          <a:prstGeom prst="accentCallout1">
            <a:avLst>
              <a:gd name="adj1" fmla="val 18750"/>
              <a:gd name="adj2" fmla="val -8333"/>
              <a:gd name="adj3" fmla="val 38956"/>
              <a:gd name="adj4" fmla="val -1123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186224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4340371"/>
            <a:ext cx="1375681" cy="1562250"/>
          </a:xfrm>
          <a:prstGeom prst="bentConnector3">
            <a:avLst>
              <a:gd name="adj1" fmla="val 79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211214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08044" y="4340371"/>
            <a:ext cx="3437635" cy="1565180"/>
          </a:xfrm>
          <a:prstGeom prst="bentConnector3">
            <a:avLst>
              <a:gd name="adj1" fmla="val 9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llout: Line with Accent Bar 61">
            <a:extLst>
              <a:ext uri="{FF2B5EF4-FFF2-40B4-BE49-F238E27FC236}">
                <a16:creationId xmlns:a16="http://schemas.microsoft.com/office/drawing/2014/main" id="{2A10914E-FC91-464F-B364-9B6F00856CBC}"/>
              </a:ext>
            </a:extLst>
          </p:cNvPr>
          <p:cNvSpPr/>
          <p:nvPr/>
        </p:nvSpPr>
        <p:spPr>
          <a:xfrm>
            <a:off x="4931272" y="2086966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C5D2F57-3C7C-4921-8DBC-903CD24990C9}"/>
              </a:ext>
            </a:extLst>
          </p:cNvPr>
          <p:cNvSpPr/>
          <p:nvPr/>
        </p:nvSpPr>
        <p:spPr>
          <a:xfrm>
            <a:off x="4361688" y="49927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4B4590-8A74-4907-9577-3179FD5DAAB9}"/>
              </a:ext>
            </a:extLst>
          </p:cNvPr>
          <p:cNvSpPr txBox="1"/>
          <p:nvPr/>
        </p:nvSpPr>
        <p:spPr>
          <a:xfrm>
            <a:off x="3959446" y="4990218"/>
            <a:ext cx="123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764CC0-D2B3-49DE-9255-BC7BE4EBEE18}"/>
              </a:ext>
            </a:extLst>
          </p:cNvPr>
          <p:cNvSpPr/>
          <p:nvPr/>
        </p:nvSpPr>
        <p:spPr>
          <a:xfrm>
            <a:off x="4361688" y="427267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A81CC2-79E5-48A6-8D84-9D61292C9126}"/>
              </a:ext>
            </a:extLst>
          </p:cNvPr>
          <p:cNvSpPr txBox="1"/>
          <p:nvPr/>
        </p:nvSpPr>
        <p:spPr>
          <a:xfrm>
            <a:off x="4159565" y="4385404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cxnSp>
        <p:nvCxnSpPr>
          <p:cNvPr id="66" name="Straight Arrow Connector 334">
            <a:extLst>
              <a:ext uri="{FF2B5EF4-FFF2-40B4-BE49-F238E27FC236}">
                <a16:creationId xmlns:a16="http://schemas.microsoft.com/office/drawing/2014/main" id="{DC8667D9-DEF5-4EC4-AB26-BAB89CEDE56D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V="1">
            <a:off x="4590288" y="4729878"/>
            <a:ext cx="0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334">
            <a:extLst>
              <a:ext uri="{FF2B5EF4-FFF2-40B4-BE49-F238E27FC236}">
                <a16:creationId xmlns:a16="http://schemas.microsoft.com/office/drawing/2014/main" id="{CF4E96B3-51C8-4671-B5F0-A8EFDD91900C}"/>
              </a:ext>
            </a:extLst>
          </p:cNvPr>
          <p:cNvCxnSpPr>
            <a:cxnSpLocks/>
            <a:stCxn id="462" idx="1"/>
            <a:endCxn id="56" idx="4"/>
          </p:cNvCxnSpPr>
          <p:nvPr/>
        </p:nvCxnSpPr>
        <p:spPr>
          <a:xfrm rot="10800000">
            <a:off x="4590288" y="5449923"/>
            <a:ext cx="323848" cy="455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llout: Line with Accent Bar 69">
            <a:extLst>
              <a:ext uri="{FF2B5EF4-FFF2-40B4-BE49-F238E27FC236}">
                <a16:creationId xmlns:a16="http://schemas.microsoft.com/office/drawing/2014/main" id="{8CDE18C7-362C-4E1D-BC20-DD4DC0A2E967}"/>
              </a:ext>
            </a:extLst>
          </p:cNvPr>
          <p:cNvSpPr/>
          <p:nvPr/>
        </p:nvSpPr>
        <p:spPr>
          <a:xfrm flipH="1">
            <a:off x="187094" y="1735494"/>
            <a:ext cx="1593907" cy="857287"/>
          </a:xfrm>
          <a:prstGeom prst="accentCallout1">
            <a:avLst>
              <a:gd name="adj1" fmla="val 18750"/>
              <a:gd name="adj2" fmla="val -8333"/>
              <a:gd name="adj3" fmla="val 9564"/>
              <a:gd name="adj4" fmla="val -54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Preference to use </a:t>
            </a:r>
            <a:r>
              <a:rPr lang="en-US" sz="800" dirty="0" err="1"/>
              <a:t>Ktable</a:t>
            </a:r>
            <a:r>
              <a:rPr lang="en-US" sz="800" dirty="0"/>
              <a:t>, as </a:t>
            </a:r>
            <a:r>
              <a:rPr lang="en-US" sz="800" dirty="0" err="1"/>
              <a:t>Ktable</a:t>
            </a:r>
            <a:r>
              <a:rPr lang="en-US" sz="800" dirty="0"/>
              <a:t> partitions based on key. </a:t>
            </a:r>
          </a:p>
          <a:p>
            <a:r>
              <a:rPr lang="en-US" sz="800" dirty="0" err="1"/>
              <a:t>GlobalKTable</a:t>
            </a:r>
            <a:r>
              <a:rPr lang="en-US" sz="800" dirty="0"/>
              <a:t> has all partition data on every partition – better for small # of records, such as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4296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DD7A8F-E70E-41EC-8725-208A99F3D72E}"/>
              </a:ext>
            </a:extLst>
          </p:cNvPr>
          <p:cNvSpPr/>
          <p:nvPr/>
        </p:nvSpPr>
        <p:spPr>
          <a:xfrm>
            <a:off x="1468358" y="649390"/>
            <a:ext cx="1221712" cy="20762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D062C7-876F-443D-9F12-8AE110CD958D}"/>
              </a:ext>
            </a:extLst>
          </p:cNvPr>
          <p:cNvSpPr/>
          <p:nvPr/>
        </p:nvSpPr>
        <p:spPr>
          <a:xfrm>
            <a:off x="3147270" y="686853"/>
            <a:ext cx="4626093" cy="30576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8194B58-EEBE-4F83-AC0C-1B62D2E42B1F}"/>
              </a:ext>
            </a:extLst>
          </p:cNvPr>
          <p:cNvSpPr/>
          <p:nvPr/>
        </p:nvSpPr>
        <p:spPr>
          <a:xfrm>
            <a:off x="205257" y="1068588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5C271A6-2551-4DB4-93F4-7C3EE77CA2D6}"/>
              </a:ext>
            </a:extLst>
          </p:cNvPr>
          <p:cNvSpPr/>
          <p:nvPr/>
        </p:nvSpPr>
        <p:spPr>
          <a:xfrm>
            <a:off x="1635578" y="1068588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2C33214-F3E7-4F42-AF9A-C5D2AA6832B2}"/>
              </a:ext>
            </a:extLst>
          </p:cNvPr>
          <p:cNvSpPr/>
          <p:nvPr/>
        </p:nvSpPr>
        <p:spPr>
          <a:xfrm>
            <a:off x="1635578" y="1631028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E5C6C-EDDE-4C81-9840-0D61E31A75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211935" y="1265855"/>
            <a:ext cx="423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1B1B5-CC14-4CAC-B100-4CC60A5C68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92778" y="1463122"/>
            <a:ext cx="0" cy="16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CBF26-CE2B-4E89-BAE0-4FACF4B98F4C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2549978" y="1827506"/>
            <a:ext cx="1888974" cy="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7904F9BA-7152-48DF-BC05-779A7AD5B9F0}"/>
              </a:ext>
            </a:extLst>
          </p:cNvPr>
          <p:cNvSpPr/>
          <p:nvPr/>
        </p:nvSpPr>
        <p:spPr>
          <a:xfrm>
            <a:off x="4174063" y="1106052"/>
            <a:ext cx="2648891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Change Request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E3E50A-15D8-483E-B210-5C40EEB2963D}"/>
              </a:ext>
            </a:extLst>
          </p:cNvPr>
          <p:cNvSpPr/>
          <p:nvPr/>
        </p:nvSpPr>
        <p:spPr>
          <a:xfrm>
            <a:off x="5006171" y="1361790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125EFD8-9725-44E0-B4B2-D66C8E3AF251}"/>
              </a:ext>
            </a:extLst>
          </p:cNvPr>
          <p:cNvSpPr/>
          <p:nvPr/>
        </p:nvSpPr>
        <p:spPr>
          <a:xfrm>
            <a:off x="5006171" y="1743363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66C4D8-A938-4608-86EF-274FF1F0CA91}"/>
              </a:ext>
            </a:extLst>
          </p:cNvPr>
          <p:cNvSpPr/>
          <p:nvPr/>
        </p:nvSpPr>
        <p:spPr>
          <a:xfrm>
            <a:off x="5006171" y="2124936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2267CF-82DD-4252-A891-FF4F50C1A78B}"/>
              </a:ext>
            </a:extLst>
          </p:cNvPr>
          <p:cNvSpPr/>
          <p:nvPr/>
        </p:nvSpPr>
        <p:spPr>
          <a:xfrm>
            <a:off x="8306947" y="796324"/>
            <a:ext cx="1818433" cy="39359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E1DF8A5B-A794-4C82-AA53-77934921588A}"/>
              </a:ext>
            </a:extLst>
          </p:cNvPr>
          <p:cNvSpPr/>
          <p:nvPr/>
        </p:nvSpPr>
        <p:spPr>
          <a:xfrm>
            <a:off x="10939135" y="241934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14A7FE-7FC7-45CA-9F8E-D67BBD7DDF83}"/>
              </a:ext>
            </a:extLst>
          </p:cNvPr>
          <p:cNvSpPr/>
          <p:nvPr/>
        </p:nvSpPr>
        <p:spPr>
          <a:xfrm>
            <a:off x="8474168" y="1114763"/>
            <a:ext cx="1922518" cy="4008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4BD133-DDBF-4D64-ABA8-1EBDA5D10838}"/>
              </a:ext>
            </a:extLst>
          </p:cNvPr>
          <p:cNvSpPr/>
          <p:nvPr/>
        </p:nvSpPr>
        <p:spPr>
          <a:xfrm>
            <a:off x="8660634" y="1484094"/>
            <a:ext cx="1988579" cy="4104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3776A3F-7FD6-423A-9C77-366A03AAB497}"/>
              </a:ext>
            </a:extLst>
          </p:cNvPr>
          <p:cNvSpPr/>
          <p:nvPr/>
        </p:nvSpPr>
        <p:spPr>
          <a:xfrm>
            <a:off x="8805672" y="1903292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Group 1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069FFDC1-4CA8-4479-9FC2-0456A31D347C}"/>
              </a:ext>
            </a:extLst>
          </p:cNvPr>
          <p:cNvSpPr/>
          <p:nvPr/>
        </p:nvSpPr>
        <p:spPr>
          <a:xfrm>
            <a:off x="8805672" y="2515741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 received  change request message to Log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60030-5341-4B6B-BDFF-60CAF597358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6925796" y="2285170"/>
            <a:ext cx="0" cy="23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F5A7C4-3238-4340-A7C8-D22810782B44}"/>
              </a:ext>
            </a:extLst>
          </p:cNvPr>
          <p:cNvCxnSpPr>
            <a:cxnSpLocks/>
            <a:stCxn id="20" idx="5"/>
            <a:endCxn id="50" idx="1"/>
          </p:cNvCxnSpPr>
          <p:nvPr/>
        </p:nvCxnSpPr>
        <p:spPr>
          <a:xfrm>
            <a:off x="6558065" y="1827506"/>
            <a:ext cx="2247607" cy="27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4CC6C9-5BA4-4128-A8B6-AFA5B8DC0F57}"/>
              </a:ext>
            </a:extLst>
          </p:cNvPr>
          <p:cNvCxnSpPr>
            <a:cxnSpLocks/>
            <a:stCxn id="51" idx="3"/>
            <a:endCxn id="31" idx="2"/>
          </p:cNvCxnSpPr>
          <p:nvPr/>
        </p:nvCxnSpPr>
        <p:spPr>
          <a:xfrm>
            <a:off x="9720072" y="2713008"/>
            <a:ext cx="1219063" cy="1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9CEEF-081B-4C74-B2DE-9979440D4117}"/>
              </a:ext>
            </a:extLst>
          </p:cNvPr>
          <p:cNvCxnSpPr>
            <a:cxnSpLocks/>
            <a:stCxn id="20" idx="5"/>
            <a:endCxn id="45" idx="1"/>
          </p:cNvCxnSpPr>
          <p:nvPr/>
        </p:nvCxnSpPr>
        <p:spPr>
          <a:xfrm>
            <a:off x="6558065" y="1827506"/>
            <a:ext cx="1916103" cy="129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3C0C4C-69FB-4848-8F38-4393075DB69D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>
            <a:off x="6558065" y="1827506"/>
            <a:ext cx="1748882" cy="93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Bent Line with No Border 70">
            <a:extLst>
              <a:ext uri="{FF2B5EF4-FFF2-40B4-BE49-F238E27FC236}">
                <a16:creationId xmlns:a16="http://schemas.microsoft.com/office/drawing/2014/main" id="{D5283308-0587-4E78-BCB5-F93990DAE1B6}"/>
              </a:ext>
            </a:extLst>
          </p:cNvPr>
          <p:cNvSpPr/>
          <p:nvPr/>
        </p:nvSpPr>
        <p:spPr>
          <a:xfrm>
            <a:off x="2549978" y="19335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654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5E0BC7-F1A5-43C8-8CA0-503F01158C55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>
            <a:off x="9262872" y="2910275"/>
            <a:ext cx="2876" cy="21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31B8F-AB8D-401D-9712-E65CFC7EA26E}"/>
              </a:ext>
            </a:extLst>
          </p:cNvPr>
          <p:cNvSpPr txBox="1"/>
          <p:nvPr/>
        </p:nvSpPr>
        <p:spPr>
          <a:xfrm>
            <a:off x="5198706" y="705714"/>
            <a:ext cx="5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03CB5B2-DCAB-4E22-9CAB-6F4E5D57D7FC}"/>
              </a:ext>
            </a:extLst>
          </p:cNvPr>
          <p:cNvSpPr/>
          <p:nvPr/>
        </p:nvSpPr>
        <p:spPr>
          <a:xfrm>
            <a:off x="8805672" y="3126633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Fetch workforce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6B902C-F636-4713-B35A-0778994E1E87}"/>
              </a:ext>
            </a:extLst>
          </p:cNvPr>
          <p:cNvCxnSpPr>
            <a:cxnSpLocks/>
            <a:stCxn id="31" idx="2"/>
            <a:endCxn id="40" idx="3"/>
          </p:cNvCxnSpPr>
          <p:nvPr/>
        </p:nvCxnSpPr>
        <p:spPr>
          <a:xfrm flipH="1">
            <a:off x="9725824" y="2725664"/>
            <a:ext cx="1213311" cy="59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1F06D184-E152-424C-9E60-521A5DA6966A}"/>
              </a:ext>
            </a:extLst>
          </p:cNvPr>
          <p:cNvSpPr/>
          <p:nvPr/>
        </p:nvSpPr>
        <p:spPr>
          <a:xfrm>
            <a:off x="8805672" y="3744500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Merge  workforce data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950773-0E89-4822-AD3E-077A4BEA0C7A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9265748" y="3521167"/>
            <a:ext cx="0" cy="22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46A362B5-D170-402E-A0A2-DABB6599F5B1}"/>
              </a:ext>
            </a:extLst>
          </p:cNvPr>
          <p:cNvSpPr/>
          <p:nvPr/>
        </p:nvSpPr>
        <p:spPr>
          <a:xfrm>
            <a:off x="9528660" y="4963368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DCFA1F-46B1-45EE-BA26-523B60B4BCA7}"/>
              </a:ext>
            </a:extLst>
          </p:cNvPr>
          <p:cNvCxnSpPr>
            <a:cxnSpLocks/>
            <a:stCxn id="53" idx="3"/>
            <a:endCxn id="69" idx="0"/>
          </p:cNvCxnSpPr>
          <p:nvPr/>
        </p:nvCxnSpPr>
        <p:spPr>
          <a:xfrm>
            <a:off x="9725824" y="3941767"/>
            <a:ext cx="260036" cy="10216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3200EC5-62AA-4B96-8A21-CC67507153E6}"/>
              </a:ext>
            </a:extLst>
          </p:cNvPr>
          <p:cNvCxnSpPr>
            <a:cxnSpLocks/>
            <a:stCxn id="69" idx="3"/>
            <a:endCxn id="31" idx="3"/>
          </p:cNvCxnSpPr>
          <p:nvPr/>
        </p:nvCxnSpPr>
        <p:spPr>
          <a:xfrm flipV="1">
            <a:off x="10443060" y="3031988"/>
            <a:ext cx="953275" cy="212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llout: Bent Line with No Border 94">
            <a:extLst>
              <a:ext uri="{FF2B5EF4-FFF2-40B4-BE49-F238E27FC236}">
                <a16:creationId xmlns:a16="http://schemas.microsoft.com/office/drawing/2014/main" id="{7EF60DA5-835A-42AE-82A2-729A59BB485F}"/>
              </a:ext>
            </a:extLst>
          </p:cNvPr>
          <p:cNvSpPr/>
          <p:nvPr/>
        </p:nvSpPr>
        <p:spPr>
          <a:xfrm flipH="1">
            <a:off x="4302499" y="5123756"/>
            <a:ext cx="2520456" cy="163349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56"/>
              <a:gd name="adj6" fmla="val -574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Multiple consumers share the same group id - this allows multiple instances to act as one and one message per group.</a:t>
            </a:r>
          </a:p>
          <a:p>
            <a:endParaRPr lang="en-US" sz="1000" dirty="0"/>
          </a:p>
          <a:p>
            <a:r>
              <a:rPr lang="en-US" sz="1000" dirty="0"/>
              <a:t>Consumers can be assigned multiple partitions.</a:t>
            </a:r>
          </a:p>
          <a:p>
            <a:endParaRPr lang="en-US" sz="1000" dirty="0"/>
          </a:p>
          <a:p>
            <a:r>
              <a:rPr lang="en-US" sz="1000" dirty="0"/>
              <a:t>Messages based on a key will always go into the same partition, which is handled by a single consumer.</a:t>
            </a:r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114A22B5-7E82-42BD-B651-447BB85F8330}"/>
              </a:ext>
            </a:extLst>
          </p:cNvPr>
          <p:cNvSpPr/>
          <p:nvPr/>
        </p:nvSpPr>
        <p:spPr>
          <a:xfrm>
            <a:off x="258944" y="2191672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02888F2-2C72-4A3C-A2B4-23DF636DFDEC}"/>
              </a:ext>
            </a:extLst>
          </p:cNvPr>
          <p:cNvSpPr/>
          <p:nvPr/>
        </p:nvSpPr>
        <p:spPr>
          <a:xfrm>
            <a:off x="1633105" y="2191672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16D4EB-3730-4432-BDA4-4CE9356450D0}"/>
              </a:ext>
            </a:extLst>
          </p:cNvPr>
          <p:cNvCxnSpPr>
            <a:cxnSpLocks/>
            <a:stCxn id="43" idx="0"/>
            <a:endCxn id="11" idx="2"/>
          </p:cNvCxnSpPr>
          <p:nvPr/>
        </p:nvCxnSpPr>
        <p:spPr>
          <a:xfrm flipV="1">
            <a:off x="2090305" y="2025562"/>
            <a:ext cx="2473" cy="16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E010BE-E8D7-497F-BEB9-E7189B738A8C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265622" y="2388939"/>
            <a:ext cx="367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llout: Bent Line with No Border 56">
            <a:extLst>
              <a:ext uri="{FF2B5EF4-FFF2-40B4-BE49-F238E27FC236}">
                <a16:creationId xmlns:a16="http://schemas.microsoft.com/office/drawing/2014/main" id="{D87332C7-A8F2-44F1-A574-1B2E6F7370C9}"/>
              </a:ext>
            </a:extLst>
          </p:cNvPr>
          <p:cNvSpPr/>
          <p:nvPr/>
        </p:nvSpPr>
        <p:spPr>
          <a:xfrm>
            <a:off x="9950466" y="153500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654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Spring Batch,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448CFA-E2ED-4E2B-B8CC-4666CB7DFB3F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262872" y="2297826"/>
            <a:ext cx="0" cy="21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CD32C8F4-2132-4354-A55E-653EADEF1259}"/>
              </a:ext>
            </a:extLst>
          </p:cNvPr>
          <p:cNvSpPr/>
          <p:nvPr/>
        </p:nvSpPr>
        <p:spPr>
          <a:xfrm>
            <a:off x="8805672" y="4356949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transaction record</a:t>
            </a:r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86DF82FD-B678-4732-8258-332513F90521}"/>
              </a:ext>
            </a:extLst>
          </p:cNvPr>
          <p:cNvSpPr/>
          <p:nvPr/>
        </p:nvSpPr>
        <p:spPr>
          <a:xfrm>
            <a:off x="4550376" y="2990608"/>
            <a:ext cx="1631376" cy="439359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Transaction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B12BDA-89EA-4481-A932-FEB11A78C31D}"/>
              </a:ext>
            </a:extLst>
          </p:cNvPr>
          <p:cNvCxnSpPr>
            <a:cxnSpLocks/>
            <a:stCxn id="68" idx="1"/>
            <a:endCxn id="81" idx="5"/>
          </p:cNvCxnSpPr>
          <p:nvPr/>
        </p:nvCxnSpPr>
        <p:spPr>
          <a:xfrm flipH="1" flipV="1">
            <a:off x="6018614" y="3210288"/>
            <a:ext cx="2787058" cy="134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5518EE-5488-4E5A-B0F1-E6A05361D672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>
            <a:off x="9265748" y="4139034"/>
            <a:ext cx="0" cy="21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FF25-35A6-457F-83F6-12770BF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470A-1226-4910-9E71-1379EC94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DSL</a:t>
            </a:r>
          </a:p>
          <a:p>
            <a:pPr lvl="1"/>
            <a:r>
              <a:rPr lang="en-US" dirty="0"/>
              <a:t>Cannot reuse the same topic in a </a:t>
            </a:r>
            <a:r>
              <a:rPr lang="en-US" dirty="0" err="1"/>
              <a:t>StreamBuilder</a:t>
            </a:r>
            <a:r>
              <a:rPr lang="en-US" dirty="0"/>
              <a:t> topology</a:t>
            </a:r>
          </a:p>
          <a:p>
            <a:r>
              <a:rPr lang="en-US" dirty="0"/>
              <a:t>Processor API</a:t>
            </a:r>
          </a:p>
          <a:p>
            <a:pPr lvl="1"/>
            <a:r>
              <a:rPr lang="en-US" dirty="0"/>
              <a:t>Same sink (i.e. topic) can be reused within the same topology</a:t>
            </a:r>
          </a:p>
        </p:txBody>
      </p:sp>
    </p:spTree>
    <p:extLst>
      <p:ext uri="{BB962C8B-B14F-4D97-AF65-F5344CB8AC3E}">
        <p14:creationId xmlns:p14="http://schemas.microsoft.com/office/powerpoint/2010/main" val="16675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DC2-FD25-4627-A5B7-C3A1137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Kafka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4A4BE-2219-4929-82FF-EA3C2BC0A958}"/>
              </a:ext>
            </a:extLst>
          </p:cNvPr>
          <p:cNvSpPr txBox="1"/>
          <p:nvPr/>
        </p:nvSpPr>
        <p:spPr>
          <a:xfrm>
            <a:off x="838198" y="1468073"/>
            <a:ext cx="10200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Lenses.io docker image for lenses + </a:t>
            </a:r>
            <a:r>
              <a:rPr lang="en-US" sz="1400" dirty="0" err="1"/>
              <a:t>kafka</a:t>
            </a:r>
            <a:r>
              <a:rPr lang="en-US" sz="1400" dirty="0"/>
              <a:t> (need to register)</a:t>
            </a:r>
          </a:p>
          <a:p>
            <a:r>
              <a:rPr lang="sv-SE" sz="1400" dirty="0"/>
              <a:t>docker run -e ADV_HOST=127.0.0.1 -e EULA="" --rm -p  3030:3030 -p 9092:9092 landoop/kafka-lenses-dev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EBACC-E665-47E4-8DC7-B2DC1598A868}"/>
              </a:ext>
            </a:extLst>
          </p:cNvPr>
          <p:cNvSpPr txBox="1"/>
          <p:nvPr/>
        </p:nvSpPr>
        <p:spPr>
          <a:xfrm>
            <a:off x="7852094" y="2558383"/>
            <a:ext cx="4169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start</a:t>
            </a:r>
          </a:p>
          <a:p>
            <a:endParaRPr lang="en-US" sz="1400" dirty="0"/>
          </a:p>
          <a:p>
            <a:r>
              <a:rPr lang="en-US" sz="1400" dirty="0"/>
              <a:t>docker-compose up –d</a:t>
            </a:r>
          </a:p>
          <a:p>
            <a:endParaRPr lang="en-US" sz="1400" dirty="0"/>
          </a:p>
          <a:p>
            <a:r>
              <a:rPr lang="en-US" sz="1400" dirty="0"/>
              <a:t>To stop</a:t>
            </a:r>
          </a:p>
          <a:p>
            <a:endParaRPr lang="en-US" sz="1400" dirty="0"/>
          </a:p>
          <a:p>
            <a:r>
              <a:rPr lang="en-US" sz="1400" dirty="0"/>
              <a:t>docker-compose 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466AC-E1EB-4AB4-9AB6-41AF156B9903}"/>
              </a:ext>
            </a:extLst>
          </p:cNvPr>
          <p:cNvSpPr/>
          <p:nvPr/>
        </p:nvSpPr>
        <p:spPr>
          <a:xfrm>
            <a:off x="838198" y="2022071"/>
            <a:ext cx="4092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https://www.kaaproject.org/kafka-docker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4C07B-F851-415D-9E94-4BE0951FB77D}"/>
              </a:ext>
            </a:extLst>
          </p:cNvPr>
          <p:cNvSpPr txBox="1"/>
          <p:nvPr/>
        </p:nvSpPr>
        <p:spPr>
          <a:xfrm>
            <a:off x="990598" y="2686933"/>
            <a:ext cx="61582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used </a:t>
            </a:r>
            <a:r>
              <a:rPr lang="en-US" sz="1400" dirty="0" err="1"/>
              <a:t>wurstmeister</a:t>
            </a:r>
            <a:r>
              <a:rPr lang="en-US" sz="1400" dirty="0"/>
              <a:t> docker images with the following docker-</a:t>
            </a:r>
            <a:r>
              <a:rPr lang="en-US" sz="1400" dirty="0" err="1"/>
              <a:t>composed.yml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version: '2.4'</a:t>
            </a:r>
          </a:p>
          <a:p>
            <a:r>
              <a:rPr lang="en-US" sz="1400" dirty="0"/>
              <a:t>services:</a:t>
            </a:r>
          </a:p>
          <a:p>
            <a:r>
              <a:rPr lang="en-US" sz="1400" dirty="0"/>
              <a:t>  zookeeper:</a:t>
            </a:r>
          </a:p>
          <a:p>
            <a:r>
              <a:rPr lang="en-US" sz="1400" dirty="0"/>
              <a:t>    image: </a:t>
            </a:r>
            <a:r>
              <a:rPr lang="en-US" sz="1400" dirty="0" err="1"/>
              <a:t>wurstmeister</a:t>
            </a:r>
            <a:r>
              <a:rPr lang="en-US" sz="1400" dirty="0"/>
              <a:t>/</a:t>
            </a:r>
            <a:r>
              <a:rPr lang="en-US" sz="1400" dirty="0" err="1"/>
              <a:t>zookeeper:latest</a:t>
            </a:r>
            <a:endParaRPr lang="en-US" sz="1400" dirty="0"/>
          </a:p>
          <a:p>
            <a:r>
              <a:rPr lang="en-US" sz="1400" dirty="0"/>
              <a:t>    expose:</a:t>
            </a:r>
          </a:p>
          <a:p>
            <a:r>
              <a:rPr lang="en-US" sz="1400" dirty="0"/>
              <a:t>    - "2181"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kafka</a:t>
            </a:r>
            <a:r>
              <a:rPr lang="en-US" sz="1400" dirty="0"/>
              <a:t>:</a:t>
            </a:r>
          </a:p>
          <a:p>
            <a:r>
              <a:rPr lang="en-US" sz="1400" dirty="0"/>
              <a:t>    image: </a:t>
            </a:r>
            <a:r>
              <a:rPr lang="en-US" sz="1400" dirty="0" err="1"/>
              <a:t>wurstmeister</a:t>
            </a:r>
            <a:r>
              <a:rPr lang="en-US" sz="1400" dirty="0"/>
              <a:t>/</a:t>
            </a:r>
            <a:r>
              <a:rPr lang="en-US" sz="1400" dirty="0" err="1"/>
              <a:t>kafka:latest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depends_on</a:t>
            </a:r>
            <a:r>
              <a:rPr lang="en-US" sz="1400" dirty="0"/>
              <a:t>:</a:t>
            </a:r>
          </a:p>
          <a:p>
            <a:r>
              <a:rPr lang="en-US" sz="1400" dirty="0"/>
              <a:t>    - zookeeper</a:t>
            </a:r>
          </a:p>
          <a:p>
            <a:r>
              <a:rPr lang="en-US" sz="1400" dirty="0"/>
              <a:t>    ports:</a:t>
            </a:r>
          </a:p>
          <a:p>
            <a:r>
              <a:rPr lang="en-US" sz="1400" dirty="0"/>
              <a:t>    - "9092:9092"</a:t>
            </a:r>
          </a:p>
          <a:p>
            <a:r>
              <a:rPr lang="en-US" sz="1400" dirty="0"/>
              <a:t>    environment:</a:t>
            </a:r>
          </a:p>
          <a:p>
            <a:r>
              <a:rPr lang="en-US" sz="1400" dirty="0"/>
              <a:t>      KAFKA_ADVERTISED_LISTENERS: PLAINTEXT://localhost:9092</a:t>
            </a:r>
          </a:p>
          <a:p>
            <a:r>
              <a:rPr lang="en-US" sz="1400" dirty="0"/>
              <a:t>      KAFKA_LISTENERS: PLAINTEXT://0.0.0.0:9092</a:t>
            </a:r>
          </a:p>
          <a:p>
            <a:r>
              <a:rPr lang="en-US" sz="1400" dirty="0"/>
              <a:t>      KAFKA_ZOOKEEPER_CONNECT: zookeeper:2181</a:t>
            </a:r>
          </a:p>
        </p:txBody>
      </p:sp>
    </p:spTree>
    <p:extLst>
      <p:ext uri="{BB962C8B-B14F-4D97-AF65-F5344CB8AC3E}">
        <p14:creationId xmlns:p14="http://schemas.microsoft.com/office/powerpoint/2010/main" val="19141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80BA-F460-4A73-A1E2-D5CD94C6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59FB6-E67A-4F0B-AE3E-8E79F1E4E5F2}"/>
              </a:ext>
            </a:extLst>
          </p:cNvPr>
          <p:cNvSpPr/>
          <p:nvPr/>
        </p:nvSpPr>
        <p:spPr>
          <a:xfrm>
            <a:off x="838198" y="57880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https://blog.newrelic.com/engineering/effective-strategies-kafka-topic-partitioning/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C39028-D611-428C-847A-B17FE8069983}"/>
              </a:ext>
            </a:extLst>
          </p:cNvPr>
          <p:cNvSpPr/>
          <p:nvPr/>
        </p:nvSpPr>
        <p:spPr>
          <a:xfrm>
            <a:off x="838198" y="334836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https://www.confluent.io/blog/apache-kafka-spring-boot-application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49BE76-7342-40C7-A27F-98EE4F6D8BF6}"/>
              </a:ext>
            </a:extLst>
          </p:cNvPr>
          <p:cNvSpPr/>
          <p:nvPr/>
        </p:nvSpPr>
        <p:spPr>
          <a:xfrm>
            <a:off x="838198" y="20384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4"/>
              </a:rPr>
              <a:t>https://medium.com/@stephane.maarek/the-kafka-api-battle-producer-vs-consumer-vs-kafka-connect-vs-kafka-streams-vs-ksql-ef584274c1e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CD7543-0274-4ADD-91AD-F8884BB91BA1}"/>
              </a:ext>
            </a:extLst>
          </p:cNvPr>
          <p:cNvSpPr/>
          <p:nvPr/>
        </p:nvSpPr>
        <p:spPr>
          <a:xfrm>
            <a:off x="838198" y="3075033"/>
            <a:ext cx="381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https://docs.confluent.io/current/streams/quickstart.html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F78CF8-AA1F-42B9-89F0-1BC02C4FC8C7}"/>
              </a:ext>
            </a:extLst>
          </p:cNvPr>
          <p:cNvSpPr/>
          <p:nvPr/>
        </p:nvSpPr>
        <p:spPr>
          <a:xfrm>
            <a:off x="838198" y="6064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6"/>
              </a:rPr>
              <a:t>https://medium.com/@andy.bryant/kafka-streams-work-allocation-4f31c24753cc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7FA7D-62E5-42AE-9945-61CD216E3CE0}"/>
              </a:ext>
            </a:extLst>
          </p:cNvPr>
          <p:cNvSpPr/>
          <p:nvPr/>
        </p:nvSpPr>
        <p:spPr>
          <a:xfrm>
            <a:off x="838198" y="36253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7"/>
              </a:rPr>
              <a:t>https://stackoverflow.com/questions/42666756/handling-bad-messages-using-kafkas-streams-api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1F859-76A4-4378-A7F6-56887AF28BA0}"/>
              </a:ext>
            </a:extLst>
          </p:cNvPr>
          <p:cNvSpPr/>
          <p:nvPr/>
        </p:nvSpPr>
        <p:spPr>
          <a:xfrm>
            <a:off x="838198" y="1367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8"/>
              </a:rPr>
              <a:t>https://static.rainfocus.com/oracle/oraclecode18/sess/1515078353150001APG6/PF/Rethinking%20Stream%20Processing%20with%20KStreams%20and%20KSQL%20-%20OracleCode%20NYC%20-%2003-08-2018_1521054216095001D1Pu.pdf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974C5-C2C8-4CB8-BCE1-6D578D9AB971}"/>
              </a:ext>
            </a:extLst>
          </p:cNvPr>
          <p:cNvSpPr/>
          <p:nvPr/>
        </p:nvSpPr>
        <p:spPr>
          <a:xfrm>
            <a:off x="838198" y="408703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9"/>
              </a:rPr>
              <a:t>https://supergloo.com/kafka-streams/kafka-streams-joins-examples/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6B10F-8D2B-4B38-86EC-7B88FC90F347}"/>
              </a:ext>
            </a:extLst>
          </p:cNvPr>
          <p:cNvSpPr/>
          <p:nvPr/>
        </p:nvSpPr>
        <p:spPr>
          <a:xfrm>
            <a:off x="838198" y="444799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0"/>
              </a:rPr>
              <a:t>https://www.confluent.io/blog/put-several-event-types-kafka-topic/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AA37AB-55FC-4DA3-830C-D301B857824B}"/>
              </a:ext>
            </a:extLst>
          </p:cNvPr>
          <p:cNvSpPr/>
          <p:nvPr/>
        </p:nvSpPr>
        <p:spPr>
          <a:xfrm>
            <a:off x="838198" y="50949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1"/>
              </a:rPr>
              <a:t>https://stackoverflow.com/questions/51860481/is-there-a-way-to-send-data-to-a-kafka-topic-directly-from-within-processor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F5656-79D2-402F-B289-A545E7468E78}"/>
              </a:ext>
            </a:extLst>
          </p:cNvPr>
          <p:cNvSpPr/>
          <p:nvPr/>
        </p:nvSpPr>
        <p:spPr>
          <a:xfrm>
            <a:off x="838198" y="2798034"/>
            <a:ext cx="3531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12"/>
              </a:rPr>
              <a:t>https://docs.confluent.io/current/streams/index.html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579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6442095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2076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6445024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2533905"/>
            <a:ext cx="13285" cy="39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2084797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495288" y="206896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33394" y="2064502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2297567"/>
            <a:ext cx="3346161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2263285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16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725122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7819582" y="68350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6843592" y="673149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1A8D13-74E5-4001-BE76-1EB6EE4FDC2B}"/>
              </a:ext>
            </a:extLst>
          </p:cNvPr>
          <p:cNvSpPr/>
          <p:nvPr/>
        </p:nvSpPr>
        <p:spPr>
          <a:xfrm>
            <a:off x="6498361" y="1325211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F849D2-EB3B-4940-B8B3-4C4F477E92C7}"/>
              </a:ext>
            </a:extLst>
          </p:cNvPr>
          <p:cNvSpPr txBox="1"/>
          <p:nvPr/>
        </p:nvSpPr>
        <p:spPr>
          <a:xfrm>
            <a:off x="6262102" y="142355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Serialized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8F6461-0A0A-406D-AA23-95F318B2A38E}"/>
              </a:ext>
            </a:extLst>
          </p:cNvPr>
          <p:cNvSpPr/>
          <p:nvPr/>
        </p:nvSpPr>
        <p:spPr>
          <a:xfrm>
            <a:off x="9346893" y="13361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7E0BAA5-9E0D-474B-AA36-0D020690629D}"/>
              </a:ext>
            </a:extLst>
          </p:cNvPr>
          <p:cNvSpPr txBox="1"/>
          <p:nvPr/>
        </p:nvSpPr>
        <p:spPr>
          <a:xfrm>
            <a:off x="9135855" y="1425444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3"/>
            <a:endCxn id="204" idx="7"/>
          </p:cNvCxnSpPr>
          <p:nvPr/>
        </p:nvCxnSpPr>
        <p:spPr>
          <a:xfrm flipH="1">
            <a:off x="6888606" y="1073754"/>
            <a:ext cx="997931" cy="3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1C34C32-FA58-41C7-B3CF-B9977838C650}"/>
              </a:ext>
            </a:extLst>
          </p:cNvPr>
          <p:cNvCxnSpPr>
            <a:cxnSpLocks/>
            <a:stCxn id="202" idx="5"/>
            <a:endCxn id="206" idx="1"/>
          </p:cNvCxnSpPr>
          <p:nvPr/>
        </p:nvCxnSpPr>
        <p:spPr>
          <a:xfrm>
            <a:off x="8209827" y="1073754"/>
            <a:ext cx="1204021" cy="3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EE03C9A-63BE-4797-97AD-BAB8B5C80AB9}"/>
              </a:ext>
            </a:extLst>
          </p:cNvPr>
          <p:cNvCxnSpPr>
            <a:cxnSpLocks/>
            <a:stCxn id="204" idx="4"/>
            <a:endCxn id="94" idx="0"/>
          </p:cNvCxnSpPr>
          <p:nvPr/>
        </p:nvCxnSpPr>
        <p:spPr>
          <a:xfrm flipH="1">
            <a:off x="6723888" y="1782411"/>
            <a:ext cx="3073" cy="2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EBE1E2-28F1-40BC-8478-F205BA4FCF53}"/>
              </a:ext>
            </a:extLst>
          </p:cNvPr>
          <p:cNvCxnSpPr>
            <a:cxnSpLocks/>
            <a:stCxn id="206" idx="4"/>
            <a:endCxn id="213" idx="0"/>
          </p:cNvCxnSpPr>
          <p:nvPr/>
        </p:nvCxnSpPr>
        <p:spPr>
          <a:xfrm>
            <a:off x="9575493" y="1793368"/>
            <a:ext cx="9968" cy="464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37398496-B063-46DC-BE2F-D455F5F4D2EC}"/>
              </a:ext>
            </a:extLst>
          </p:cNvPr>
          <p:cNvSpPr/>
          <p:nvPr/>
        </p:nvSpPr>
        <p:spPr>
          <a:xfrm>
            <a:off x="8788507" y="643689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Dead Letter Topic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048182" y="421109"/>
            <a:ext cx="0" cy="2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495288" y="27793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869412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3888" y="2526167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3888" y="3236512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454" idx="2"/>
            <a:endCxn id="4" idx="3"/>
          </p:cNvCxnSpPr>
          <p:nvPr/>
        </p:nvCxnSpPr>
        <p:spPr>
          <a:xfrm rot="10800000">
            <a:off x="3730766" y="239130"/>
            <a:ext cx="1765580" cy="4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495288" y="34909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3571284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85533" y="3881213"/>
            <a:ext cx="725866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8845136" y="239130"/>
            <a:ext cx="1682987" cy="66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548361" y="188626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4202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4217943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421360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4297766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881213"/>
            <a:ext cx="675652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4670808"/>
            <a:ext cx="0" cy="17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9786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4659762"/>
            <a:ext cx="0" cy="3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64248" y="506482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Through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14136" y="6445025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 flipH="1">
            <a:off x="5711090" y="5435846"/>
            <a:ext cx="13856" cy="100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5498592" y="576161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5285308" y="5855606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336133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6654" y="2617858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 flipH="1">
            <a:off x="5645189" y="27891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81405"/>
              <a:gd name="adj4" fmla="val -135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 flipH="1">
            <a:off x="3053018" y="4512880"/>
            <a:ext cx="1106547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FF0000"/>
                </a:solidFill>
              </a:rPr>
              <a:t>Producersan</a:t>
            </a:r>
            <a:r>
              <a:rPr lang="en-US" sz="800" dirty="0">
                <a:solidFill>
                  <a:srgbClr val="FF0000"/>
                </a:solidFill>
              </a:rPr>
              <a:t> error –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Invalid topology: Topic </a:t>
            </a:r>
            <a:r>
              <a:rPr lang="en-US" sz="800" dirty="0" err="1">
                <a:solidFill>
                  <a:srgbClr val="FF0000"/>
                </a:solidFill>
              </a:rPr>
              <a:t>workforce_load</a:t>
            </a:r>
            <a:r>
              <a:rPr lang="en-US" sz="800" dirty="0">
                <a:solidFill>
                  <a:srgbClr val="FF0000"/>
                </a:solidFill>
              </a:rPr>
              <a:t> has already been registered by another source.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907678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5061825"/>
            <a:ext cx="1375681" cy="1562250"/>
          </a:xfrm>
          <a:prstGeom prst="bentConnector3">
            <a:avLst>
              <a:gd name="adj1" fmla="val 79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932668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08044" y="5061825"/>
            <a:ext cx="3437635" cy="1565180"/>
          </a:xfrm>
          <a:prstGeom prst="bentConnector3">
            <a:avLst>
              <a:gd name="adj1" fmla="val 9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llout: Line with Accent Bar 61">
            <a:extLst>
              <a:ext uri="{FF2B5EF4-FFF2-40B4-BE49-F238E27FC236}">
                <a16:creationId xmlns:a16="http://schemas.microsoft.com/office/drawing/2014/main" id="{2A10914E-FC91-464F-B364-9B6F00856CBC}"/>
              </a:ext>
            </a:extLst>
          </p:cNvPr>
          <p:cNvSpPr/>
          <p:nvPr/>
        </p:nvSpPr>
        <p:spPr>
          <a:xfrm>
            <a:off x="5087506" y="1130141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FC878B6-0C7D-4B4B-824B-AB7A756825D8}"/>
              </a:ext>
            </a:extLst>
          </p:cNvPr>
          <p:cNvSpPr/>
          <p:nvPr/>
        </p:nvSpPr>
        <p:spPr>
          <a:xfrm>
            <a:off x="4457599" y="4987371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allout: Line with Accent Bar 64">
            <a:extLst>
              <a:ext uri="{FF2B5EF4-FFF2-40B4-BE49-F238E27FC236}">
                <a16:creationId xmlns:a16="http://schemas.microsoft.com/office/drawing/2014/main" id="{CC40874F-C995-4669-87A7-5BF21E65BAC9}"/>
              </a:ext>
            </a:extLst>
          </p:cNvPr>
          <p:cNvSpPr/>
          <p:nvPr/>
        </p:nvSpPr>
        <p:spPr>
          <a:xfrm flipH="1">
            <a:off x="241797" y="2497105"/>
            <a:ext cx="1593907" cy="857287"/>
          </a:xfrm>
          <a:prstGeom prst="accentCallout1">
            <a:avLst>
              <a:gd name="adj1" fmla="val 18750"/>
              <a:gd name="adj2" fmla="val -8333"/>
              <a:gd name="adj3" fmla="val 9564"/>
              <a:gd name="adj4" fmla="val -540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Preference to use </a:t>
            </a:r>
            <a:r>
              <a:rPr lang="en-US" sz="800" dirty="0" err="1"/>
              <a:t>Ktable</a:t>
            </a:r>
            <a:r>
              <a:rPr lang="en-US" sz="800" dirty="0"/>
              <a:t>, as </a:t>
            </a:r>
            <a:r>
              <a:rPr lang="en-US" sz="800" dirty="0" err="1"/>
              <a:t>Ktable</a:t>
            </a:r>
            <a:r>
              <a:rPr lang="en-US" sz="800" dirty="0"/>
              <a:t> partitions based on key. </a:t>
            </a:r>
          </a:p>
          <a:p>
            <a:r>
              <a:rPr lang="en-US" sz="800" dirty="0" err="1"/>
              <a:t>GlobalKTable</a:t>
            </a:r>
            <a:r>
              <a:rPr lang="en-US" sz="800" dirty="0"/>
              <a:t> has all partition data on every partition – better for small # of records, such as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894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12560</TotalTime>
  <Words>1156</Words>
  <Application>Microsoft Office PowerPoint</Application>
  <PresentationFormat>Widescreen</PresentationFormat>
  <Paragraphs>269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Caveats, etc.</vt:lpstr>
      <vt:lpstr>Run Kafka</vt:lpstr>
      <vt:lpstr>Links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Schletter</dc:creator>
  <cp:lastModifiedBy>Chris Schletter</cp:lastModifiedBy>
  <cp:revision>165</cp:revision>
  <dcterms:created xsi:type="dcterms:W3CDTF">2019-09-15T03:38:11Z</dcterms:created>
  <dcterms:modified xsi:type="dcterms:W3CDTF">2019-09-29T16:23:53Z</dcterms:modified>
</cp:coreProperties>
</file>