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7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82251-FCBE-4D88-B87B-55014780A7E8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5B2A7-027E-44FF-BDE0-20E9C73B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B2A7-027E-44FF-BDE0-20E9C73B8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B2A7-027E-44FF-BDE0-20E9C73B8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9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3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9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7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6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0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1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7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6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9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4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5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3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556B94-218E-4C07-A6B1-7079CFD7297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3536CB-864B-446D-9FCA-E2EAD760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4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9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8623" y="2743199"/>
            <a:ext cx="2697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Улучшение над </a:t>
            </a:r>
            <a:r>
              <a:rPr lang="en-US" sz="2000" dirty="0" smtClean="0"/>
              <a:t>callback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5593" y="2743199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Вырабатывают только одно значение</a:t>
            </a:r>
            <a:endParaRPr lang="en-US" sz="2000" dirty="0" smtClean="0"/>
          </a:p>
        </p:txBody>
      </p:sp>
      <p:cxnSp>
        <p:nvCxnSpPr>
          <p:cNvPr id="5" name="Straight Arrow Connector 4"/>
          <p:cNvCxnSpPr>
            <a:stCxn id="14" idx="2"/>
          </p:cNvCxnSpPr>
          <p:nvPr/>
        </p:nvCxnSpPr>
        <p:spPr>
          <a:xfrm flipH="1">
            <a:off x="8794848" y="3143309"/>
            <a:ext cx="1" cy="81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15593" y="4034347"/>
            <a:ext cx="420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Необходимо создавать отдельный промис</a:t>
            </a:r>
          </a:p>
          <a:p>
            <a:pPr algn="ctr"/>
            <a:r>
              <a:rPr lang="ru-RU" dirty="0" smtClean="0"/>
              <a:t>на каждый запрос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Event emitter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93495" y="2383436"/>
            <a:ext cx="1184223" cy="8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07850" y="3499167"/>
            <a:ext cx="1382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Events force </a:t>
            </a:r>
            <a:endParaRPr lang="en-US" dirty="0" smtClean="0"/>
          </a:p>
          <a:p>
            <a:r>
              <a:rPr lang="en-US" dirty="0" smtClean="0"/>
              <a:t>side </a:t>
            </a:r>
            <a:r>
              <a:rPr lang="en-US" dirty="0"/>
              <a:t>effects.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61610" y="3574118"/>
            <a:ext cx="1673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Events are not </a:t>
            </a:r>
            <a:endParaRPr lang="en-US" dirty="0" smtClean="0"/>
          </a:p>
          <a:p>
            <a:r>
              <a:rPr lang="en-US" dirty="0" smtClean="0"/>
              <a:t>first-class </a:t>
            </a:r>
            <a:r>
              <a:rPr lang="en-US" dirty="0"/>
              <a:t>values.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31174" y="2383436"/>
            <a:ext cx="0" cy="119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63029" y="3499166"/>
            <a:ext cx="2733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is easy to miss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 </a:t>
            </a:r>
            <a:r>
              <a:rPr lang="en-US" dirty="0"/>
              <a:t>if we start listening too late.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308892" y="2383436"/>
            <a:ext cx="0" cy="119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0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PUSH vs PULL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58458" y="2513881"/>
            <a:ext cx="1837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PUSH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708692" y="2513881"/>
            <a:ext cx="1345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PULL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88761" y="3402768"/>
            <a:ext cx="1130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ne value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061885" y="4497049"/>
            <a:ext cx="853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values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54060" y="254465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IoC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2590" y="342373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52590" y="4512438"/>
            <a:ext cx="1162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enerators,</a:t>
            </a:r>
          </a:p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08692" y="34335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6959" y="4650937"/>
            <a:ext cx="123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8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RX PATTERN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64568" y="2423940"/>
            <a:ext cx="7358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RX PATTERN </a:t>
            </a:r>
            <a:r>
              <a:rPr lang="en-US" sz="2400" dirty="0" smtClean="0"/>
              <a:t>= Observer Pattern + Iterator Pattern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683239" y="3423813"/>
            <a:ext cx="2278505" cy="58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3239" y="4008428"/>
            <a:ext cx="2278505" cy="494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subscibe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70229" y="3423813"/>
            <a:ext cx="2278505" cy="58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70229" y="4008427"/>
            <a:ext cx="2278505" cy="944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onNext</a:t>
            </a:r>
            <a:endParaRPr lang="en-US" dirty="0" smtClean="0"/>
          </a:p>
          <a:p>
            <a:pPr algn="ctr"/>
            <a:r>
              <a:rPr lang="en-US" dirty="0" err="1" smtClean="0"/>
              <a:t>onError</a:t>
            </a:r>
            <a:endParaRPr lang="en-US" dirty="0" smtClean="0"/>
          </a:p>
          <a:p>
            <a:pPr algn="ctr"/>
            <a:r>
              <a:rPr lang="en-US" dirty="0" err="1" smtClean="0"/>
              <a:t>onCompleted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61744" y="4270757"/>
            <a:ext cx="230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096000" y="3518937"/>
            <a:ext cx="19986" cy="75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39061" y="2934322"/>
            <a:ext cx="1753850" cy="58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Subscription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9061" y="5363601"/>
            <a:ext cx="1753850" cy="58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822490" y="4933352"/>
            <a:ext cx="0" cy="86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717559" y="4479031"/>
            <a:ext cx="209863" cy="4543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514412" y="5407129"/>
            <a:ext cx="0" cy="386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8409481" y="4952808"/>
            <a:ext cx="209863" cy="4543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992911" y="5793848"/>
            <a:ext cx="1521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822490" y="5786503"/>
            <a:ext cx="1521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0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2793" y="286304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/>
              <a:t>Rx.Observable</a:t>
            </a:r>
            <a:endParaRPr lang="en-US" sz="2000" dirty="0"/>
          </a:p>
          <a:p>
            <a:r>
              <a:rPr lang="en-US" sz="2000" dirty="0" smtClean="0"/>
              <a:t>      .</a:t>
            </a:r>
            <a:r>
              <a:rPr lang="en-US" sz="2000" dirty="0"/>
              <a:t>from</a:t>
            </a:r>
            <a:r>
              <a:rPr lang="en-US" sz="2000" dirty="0" smtClean="0"/>
              <a:t>([‘Ivan’, ‘Petr’, ‘Sergey’])</a:t>
            </a:r>
            <a:endParaRPr lang="en-US" sz="2000" dirty="0"/>
          </a:p>
          <a:p>
            <a:r>
              <a:rPr lang="en-US" sz="2000" dirty="0" smtClean="0"/>
              <a:t>      .</a:t>
            </a:r>
            <a:r>
              <a:rPr lang="en-US" sz="2000" dirty="0"/>
              <a:t>subscribe(</a:t>
            </a:r>
          </a:p>
          <a:p>
            <a:r>
              <a:rPr lang="en-US" sz="2000" dirty="0" smtClean="0"/>
              <a:t>           x =&gt;{ </a:t>
            </a:r>
            <a:r>
              <a:rPr lang="en-US" sz="2000" dirty="0"/>
              <a:t>console.log('Next: ' + x); },</a:t>
            </a:r>
          </a:p>
          <a:p>
            <a:r>
              <a:rPr lang="en-US" sz="2000" dirty="0" smtClean="0"/>
              <a:t>          err =&gt; { </a:t>
            </a:r>
            <a:r>
              <a:rPr lang="en-US" sz="2000" dirty="0"/>
              <a:t>console.log('Error:', err); }</a:t>
            </a:r>
          </a:p>
          <a:p>
            <a:r>
              <a:rPr lang="en-US" sz="2000" dirty="0" smtClean="0"/>
              <a:t>          ( ) =&gt; </a:t>
            </a:r>
            <a:r>
              <a:rPr lang="en-US" sz="2000" dirty="0"/>
              <a:t>{ console.log('Completed'); }</a:t>
            </a:r>
          </a:p>
          <a:p>
            <a:r>
              <a:rPr lang="en-US" sz="2000" dirty="0" smtClean="0"/>
              <a:t>      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864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bserver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2793" y="286304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 observer = </a:t>
            </a:r>
            <a:r>
              <a:rPr lang="en-US" sz="2000" dirty="0" err="1"/>
              <a:t>Rx.Observer.create</a:t>
            </a:r>
            <a:r>
              <a:rPr lang="en-US" sz="2000" dirty="0"/>
              <a:t>(</a:t>
            </a:r>
          </a:p>
          <a:p>
            <a:r>
              <a:rPr lang="en-US" sz="2000" dirty="0" smtClean="0"/>
              <a:t>	x =&gt;{ </a:t>
            </a:r>
            <a:r>
              <a:rPr lang="en-US" sz="2000" dirty="0"/>
              <a:t>console.log('Next: ' + x); },</a:t>
            </a:r>
          </a:p>
          <a:p>
            <a:r>
              <a:rPr lang="en-US" sz="2000" dirty="0" smtClean="0"/>
              <a:t>	err =&gt; { </a:t>
            </a:r>
            <a:r>
              <a:rPr lang="en-US" sz="2000" dirty="0"/>
              <a:t>console.log('Error: ' + err); },</a:t>
            </a:r>
          </a:p>
          <a:p>
            <a:r>
              <a:rPr lang="en-US" sz="2000" dirty="0" smtClean="0"/>
              <a:t>	( ) </a:t>
            </a:r>
            <a:r>
              <a:rPr lang="en-US" sz="2000" dirty="0"/>
              <a:t>{ console.log('Completed'); }</a:t>
            </a:r>
          </a:p>
          <a:p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3052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From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8688" y="2893024"/>
            <a:ext cx="79098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allMoves</a:t>
            </a:r>
            <a:r>
              <a:rPr lang="en-US" sz="2000" dirty="0"/>
              <a:t> = </a:t>
            </a:r>
            <a:r>
              <a:rPr lang="en-US" sz="2000" dirty="0" err="1"/>
              <a:t>Rx.Observable.fromEvent</a:t>
            </a:r>
            <a:r>
              <a:rPr lang="en-US" sz="2000" dirty="0"/>
              <a:t>(document, '</a:t>
            </a:r>
            <a:r>
              <a:rPr lang="en-US" sz="2000" dirty="0" err="1"/>
              <a:t>mousemove</a:t>
            </a:r>
            <a:r>
              <a:rPr lang="en-US" sz="2000" dirty="0" smtClean="0"/>
              <a:t>');</a:t>
            </a:r>
          </a:p>
          <a:p>
            <a:endParaRPr lang="en-US" sz="2000" dirty="0"/>
          </a:p>
          <a:p>
            <a:r>
              <a:rPr lang="en-US" sz="2000" dirty="0" err="1" smtClean="0"/>
              <a:t>allMoves.subscribe</a:t>
            </a:r>
            <a:r>
              <a:rPr lang="en-US" sz="2000" dirty="0" smtClean="0"/>
              <a:t>(e =&gt; { console.log(</a:t>
            </a:r>
            <a:r>
              <a:rPr lang="en-US" sz="2000" dirty="0" err="1" smtClean="0"/>
              <a:t>e.clientX</a:t>
            </a:r>
            <a:r>
              <a:rPr lang="en-US" sz="2000" dirty="0"/>
              <a:t>, </a:t>
            </a:r>
            <a:r>
              <a:rPr lang="en-US" sz="2000" dirty="0" err="1"/>
              <a:t>e.clientY</a:t>
            </a:r>
            <a:r>
              <a:rPr lang="en-US" sz="2000" dirty="0" smtClean="0"/>
              <a:t>); });</a:t>
            </a:r>
          </a:p>
          <a:p>
            <a:endParaRPr lang="en-US" sz="2000" dirty="0"/>
          </a:p>
          <a:p>
            <a:r>
              <a:rPr lang="en-US" sz="2000" dirty="0" err="1" smtClean="0"/>
              <a:t>allMoves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.map(e =&gt; </a:t>
            </a:r>
            <a:r>
              <a:rPr lang="en-US" sz="2000" dirty="0" err="1" smtClean="0"/>
              <a:t>e.clientX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.filter(x =&gt; x  &lt; </a:t>
            </a:r>
            <a:r>
              <a:rPr lang="en-US" sz="2000" dirty="0" err="1" smtClean="0"/>
              <a:t>window.innerWidth</a:t>
            </a:r>
            <a:r>
              <a:rPr lang="en-US" sz="2000" dirty="0" smtClean="0"/>
              <a:t> </a:t>
            </a:r>
            <a:r>
              <a:rPr lang="en-US" sz="2000" dirty="0"/>
              <a:t>/ </a:t>
            </a:r>
            <a:r>
              <a:rPr lang="en-US" sz="2000" dirty="0" smtClean="0"/>
              <a:t>2 )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.subscribe(e =&gt; console.log(‘mouse on the left’);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512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err="1" smtClean="0"/>
              <a:t>Marbel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4491" y="2638192"/>
            <a:ext cx="3023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Rx.Observable.range</a:t>
            </a:r>
            <a:r>
              <a:rPr lang="en-US" sz="2000" dirty="0"/>
              <a:t>(1, 3);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80" y="3527841"/>
            <a:ext cx="7541981" cy="16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0229" y="2893024"/>
            <a:ext cx="59535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 a = </a:t>
            </a:r>
            <a:r>
              <a:rPr lang="en-US" sz="2000" dirty="0" err="1"/>
              <a:t>Rx.Observable.interval</a:t>
            </a:r>
            <a:r>
              <a:rPr lang="en-US" sz="2000" dirty="0"/>
              <a:t>(200).map(function(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 smtClean="0"/>
              <a:t>   return </a:t>
            </a:r>
            <a:r>
              <a:rPr lang="en-US" sz="2000" dirty="0"/>
              <a:t>'A' +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});</a:t>
            </a:r>
          </a:p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b = </a:t>
            </a:r>
            <a:r>
              <a:rPr lang="en-US" sz="2000" dirty="0" err="1"/>
              <a:t>Rx.Observable.interval</a:t>
            </a:r>
            <a:r>
              <a:rPr lang="en-US" sz="2000" dirty="0"/>
              <a:t>(100).map(function(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 smtClean="0"/>
              <a:t>   return </a:t>
            </a:r>
            <a:r>
              <a:rPr lang="en-US" sz="2000" dirty="0"/>
              <a:t>'B' +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9726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subscription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199" y="3117876"/>
            <a:ext cx="63433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</a:t>
            </a:r>
            <a:r>
              <a:rPr lang="en-US" sz="2000" dirty="0" smtClean="0"/>
              <a:t>et observable = </a:t>
            </a:r>
            <a:r>
              <a:rPr lang="en-US" sz="2000" dirty="0" err="1" smtClean="0"/>
              <a:t>Rx.Observable.interval</a:t>
            </a:r>
            <a:r>
              <a:rPr lang="en-US" sz="2000" dirty="0" smtClean="0"/>
              <a:t>(1000);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et subscription = </a:t>
            </a:r>
            <a:r>
              <a:rPr lang="en-US" sz="2000" dirty="0" err="1" smtClean="0"/>
              <a:t>observable.subscribe</a:t>
            </a:r>
            <a:r>
              <a:rPr lang="en-US" sz="2000" dirty="0" smtClean="0"/>
              <a:t>(x =&gt; console.log(x));</a:t>
            </a:r>
          </a:p>
          <a:p>
            <a:endParaRPr lang="en-US" sz="2000" dirty="0"/>
          </a:p>
          <a:p>
            <a:r>
              <a:rPr lang="en-US" sz="2000" dirty="0" err="1"/>
              <a:t>s</a:t>
            </a:r>
            <a:r>
              <a:rPr lang="en-US" sz="2000" dirty="0" err="1" smtClean="0"/>
              <a:t>ubscription.dispose</a:t>
            </a:r>
            <a:r>
              <a:rPr lang="en-US" sz="2000" dirty="0" smtClean="0"/>
              <a:t>( 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528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ru-RU" dirty="0" smtClean="0"/>
              <a:t>Реактивное программирование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3718" y="2622561"/>
            <a:ext cx="7385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Реактивное программирование </a:t>
            </a:r>
            <a:r>
              <a:rPr lang="ru-RU" sz="2000" dirty="0" smtClean="0"/>
              <a:t>— парадигма программирования, ориентированная на потоки данных и распространение изменений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1663908" y="3597639"/>
            <a:ext cx="2008682" cy="794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64708" y="3605133"/>
            <a:ext cx="2008682" cy="794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Iterator pattern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26768" y="4729396"/>
            <a:ext cx="2008682" cy="794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55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take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199" y="3117876"/>
            <a:ext cx="63433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</a:t>
            </a:r>
            <a:r>
              <a:rPr lang="en-US" sz="2000" dirty="0" smtClean="0"/>
              <a:t>et observable = </a:t>
            </a:r>
            <a:r>
              <a:rPr lang="en-US" sz="2000" dirty="0" err="1" smtClean="0"/>
              <a:t>Rx.Observable.interval</a:t>
            </a:r>
            <a:r>
              <a:rPr lang="en-US" sz="2000" dirty="0" smtClean="0"/>
              <a:t>(1000)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.take(5);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observable.subscribe</a:t>
            </a:r>
            <a:r>
              <a:rPr lang="en-US" sz="2000" dirty="0" smtClean="0"/>
              <a:t>(x =&gt; console.log(x));</a:t>
            </a:r>
          </a:p>
        </p:txBody>
      </p:sp>
    </p:spTree>
    <p:extLst>
      <p:ext uri="{BB962C8B-B14F-4D97-AF65-F5344CB8AC3E}">
        <p14:creationId xmlns:p14="http://schemas.microsoft.com/office/powerpoint/2010/main" val="164712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70288" y="2473300"/>
            <a:ext cx="63433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 a = </a:t>
            </a:r>
            <a:r>
              <a:rPr lang="en-US" sz="2000" dirty="0" err="1"/>
              <a:t>Rx.Observable.interval</a:t>
            </a:r>
            <a:r>
              <a:rPr lang="en-US" sz="2000" dirty="0"/>
              <a:t>(200).</a:t>
            </a:r>
            <a:r>
              <a:rPr lang="en-US" sz="2000" dirty="0" smtClean="0"/>
              <a:t>map(</a:t>
            </a:r>
            <a:r>
              <a:rPr lang="en-US" sz="2000" dirty="0" err="1" smtClean="0"/>
              <a:t>i</a:t>
            </a:r>
            <a:r>
              <a:rPr lang="en-US" sz="2000" dirty="0" smtClean="0"/>
              <a:t> =&gt; 'A</a:t>
            </a:r>
            <a:r>
              <a:rPr lang="en-US" sz="2000" dirty="0"/>
              <a:t>' + 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b = </a:t>
            </a:r>
            <a:r>
              <a:rPr lang="en-US" sz="2000" dirty="0" err="1"/>
              <a:t>Rx.Observable.interval</a:t>
            </a:r>
            <a:r>
              <a:rPr lang="en-US" sz="2000" dirty="0"/>
              <a:t>(100</a:t>
            </a:r>
            <a:r>
              <a:rPr lang="en-US" sz="2000" dirty="0" smtClean="0"/>
              <a:t>).</a:t>
            </a:r>
            <a:r>
              <a:rPr lang="en-US" sz="2000" dirty="0"/>
              <a:t>map(</a:t>
            </a:r>
            <a:r>
              <a:rPr lang="en-US" sz="2000" dirty="0" err="1"/>
              <a:t>i</a:t>
            </a:r>
            <a:r>
              <a:rPr lang="en-US" sz="2000" dirty="0"/>
              <a:t> =&gt; </a:t>
            </a:r>
            <a:r>
              <a:rPr lang="en-US" sz="2000" dirty="0" smtClean="0"/>
              <a:t>‘B' </a:t>
            </a:r>
            <a:r>
              <a:rPr lang="en-US" sz="2000" dirty="0"/>
              <a:t>+ </a:t>
            </a:r>
            <a:r>
              <a:rPr lang="en-US" sz="2000" dirty="0" err="1"/>
              <a:t>i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err="1"/>
              <a:t>Rx.Observable.merge</a:t>
            </a:r>
            <a:r>
              <a:rPr lang="en-US" sz="2000" dirty="0"/>
              <a:t>(a, b).</a:t>
            </a:r>
            <a:r>
              <a:rPr lang="en-US" sz="2000" dirty="0" smtClean="0"/>
              <a:t>subscribe(x =&gt; console.log(x));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59" y="3488963"/>
            <a:ext cx="5441431" cy="26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87" y="2462678"/>
            <a:ext cx="6910779" cy="37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68" y="2595656"/>
            <a:ext cx="6948878" cy="36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2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1575" y="2614747"/>
            <a:ext cx="40368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dirty="0" err="1"/>
              <a:t>Rx.Observable.range</a:t>
            </a:r>
            <a:r>
              <a:rPr lang="en-US" dirty="0"/>
              <a:t>(1, 5</a:t>
            </a:r>
            <a:r>
              <a:rPr lang="en-US" dirty="0" smtClean="0"/>
              <a:t>);</a:t>
            </a:r>
          </a:p>
          <a:p>
            <a:r>
              <a:rPr lang="en-US" dirty="0" err="1"/>
              <a:t>var</a:t>
            </a:r>
            <a:r>
              <a:rPr lang="en-US" b="1" dirty="0"/>
              <a:t> </a:t>
            </a:r>
            <a:r>
              <a:rPr lang="en-US" dirty="0"/>
              <a:t>sum = </a:t>
            </a:r>
            <a:r>
              <a:rPr lang="en-US" dirty="0" err="1"/>
              <a:t>src.reduce</a:t>
            </a:r>
            <a:r>
              <a:rPr lang="en-US" dirty="0" smtClean="0"/>
              <a:t>( (</a:t>
            </a:r>
            <a:r>
              <a:rPr lang="en-US" dirty="0" err="1" smtClean="0"/>
              <a:t>acc</a:t>
            </a:r>
            <a:r>
              <a:rPr lang="en-US" dirty="0" smtClean="0"/>
              <a:t>, x) =&gt; </a:t>
            </a:r>
            <a:r>
              <a:rPr lang="en-US" dirty="0" err="1"/>
              <a:t>acc</a:t>
            </a:r>
            <a:r>
              <a:rPr lang="en-US" dirty="0"/>
              <a:t> + </a:t>
            </a:r>
            <a:r>
              <a:rPr lang="en-US" dirty="0" smtClean="0"/>
              <a:t>x);</a:t>
            </a:r>
          </a:p>
          <a:p>
            <a:r>
              <a:rPr lang="en-US" dirty="0" err="1"/>
              <a:t>sum.subscribe</a:t>
            </a:r>
            <a:r>
              <a:rPr lang="en-US" dirty="0"/>
              <a:t>(</a:t>
            </a:r>
            <a:r>
              <a:rPr lang="en-US" dirty="0" err="1"/>
              <a:t>logValue</a:t>
            </a:r>
            <a:r>
              <a:rPr lang="en-US" dirty="0"/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386" y="2494825"/>
            <a:ext cx="59626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6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1575" y="2614747"/>
            <a:ext cx="38203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dirty="0" err="1"/>
              <a:t>Rx.Observable.range</a:t>
            </a:r>
            <a:r>
              <a:rPr lang="en-US" dirty="0"/>
              <a:t>(1, 5</a:t>
            </a:r>
            <a:r>
              <a:rPr lang="en-US" dirty="0" smtClean="0"/>
              <a:t>);</a:t>
            </a:r>
          </a:p>
          <a:p>
            <a:r>
              <a:rPr lang="en-US" dirty="0" err="1"/>
              <a:t>var</a:t>
            </a:r>
            <a:r>
              <a:rPr lang="en-US" b="1" dirty="0"/>
              <a:t> </a:t>
            </a:r>
            <a:r>
              <a:rPr lang="en-US" dirty="0"/>
              <a:t>sum = </a:t>
            </a:r>
            <a:r>
              <a:rPr lang="en-US" dirty="0" err="1" smtClean="0"/>
              <a:t>src.scan</a:t>
            </a:r>
            <a:r>
              <a:rPr lang="en-US" dirty="0" smtClean="0"/>
              <a:t>( (</a:t>
            </a:r>
            <a:r>
              <a:rPr lang="en-US" dirty="0" err="1" smtClean="0"/>
              <a:t>acc</a:t>
            </a:r>
            <a:r>
              <a:rPr lang="en-US" dirty="0" smtClean="0"/>
              <a:t>, x) =&gt; </a:t>
            </a:r>
            <a:r>
              <a:rPr lang="en-US" dirty="0" err="1"/>
              <a:t>acc</a:t>
            </a:r>
            <a:r>
              <a:rPr lang="en-US" dirty="0"/>
              <a:t> + </a:t>
            </a:r>
            <a:r>
              <a:rPr lang="en-US" dirty="0" smtClean="0"/>
              <a:t>x);</a:t>
            </a:r>
          </a:p>
          <a:p>
            <a:r>
              <a:rPr lang="en-US" dirty="0" err="1"/>
              <a:t>sum.subscribe</a:t>
            </a:r>
            <a:r>
              <a:rPr lang="en-US" dirty="0"/>
              <a:t>(</a:t>
            </a:r>
            <a:r>
              <a:rPr lang="en-US" dirty="0" err="1"/>
              <a:t>logValue</a:t>
            </a:r>
            <a:r>
              <a:rPr lang="en-US" dirty="0"/>
              <a:t>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8" y="2759439"/>
            <a:ext cx="5753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8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Custom Observable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8838" y="2749659"/>
            <a:ext cx="431432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Rx.Observable.create</a:t>
            </a:r>
            <a:r>
              <a:rPr lang="en-US" dirty="0" smtClean="0"/>
              <a:t>( (</a:t>
            </a:r>
            <a:r>
              <a:rPr lang="en-US" dirty="0"/>
              <a:t>observer</a:t>
            </a:r>
            <a:r>
              <a:rPr lang="en-US" dirty="0" smtClean="0"/>
              <a:t>) =&gt;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observer.onNext</a:t>
            </a:r>
            <a:r>
              <a:rPr lang="en-US" dirty="0" smtClean="0"/>
              <a:t> (</a:t>
            </a:r>
            <a:r>
              <a:rPr lang="en-US" dirty="0" err="1" smtClean="0"/>
              <a:t>someValue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…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observer.onError</a:t>
            </a:r>
            <a:r>
              <a:rPr lang="en-US" dirty="0" smtClean="0"/>
              <a:t>(new Error(‘some error’));</a:t>
            </a:r>
          </a:p>
          <a:p>
            <a:r>
              <a:rPr lang="en-US" dirty="0" smtClean="0"/>
              <a:t>    …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observer.onCompleted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33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Handling Error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2" y="2599758"/>
            <a:ext cx="30217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 caught = </a:t>
            </a:r>
            <a:r>
              <a:rPr lang="en-US" dirty="0" err="1" smtClean="0"/>
              <a:t>observable.catch</a:t>
            </a:r>
            <a:r>
              <a:rPr lang="en-US" dirty="0"/>
              <a:t>(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Rx.Observable.return</a:t>
            </a:r>
            <a:r>
              <a:rPr lang="en-US" dirty="0"/>
              <a:t>({</a:t>
            </a:r>
          </a:p>
          <a:p>
            <a:r>
              <a:rPr lang="en-US" dirty="0" smtClean="0"/>
              <a:t>      error</a:t>
            </a:r>
            <a:r>
              <a:rPr lang="en-US" dirty="0"/>
              <a:t>: </a:t>
            </a:r>
            <a:r>
              <a:rPr lang="en-US" dirty="0" smtClean="0"/>
              <a:t>“Some details”</a:t>
            </a:r>
            <a:endParaRPr lang="en-US" dirty="0"/>
          </a:p>
          <a:p>
            <a:r>
              <a:rPr lang="en-US" dirty="0" smtClean="0"/>
              <a:t>    })</a:t>
            </a:r>
            <a:endParaRPr lang="en-US" dirty="0"/>
          </a:p>
          <a:p>
            <a:r>
              <a:rPr lang="en-US" dirty="0"/>
              <a:t>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07" y="2704944"/>
            <a:ext cx="57816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59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Handling Error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89094" y="2764649"/>
            <a:ext cx="66793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Rx.DOM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.</a:t>
            </a:r>
            <a:r>
              <a:rPr lang="en-US" dirty="0"/>
              <a:t>get('/products</a:t>
            </a:r>
            <a:r>
              <a:rPr lang="en-US" dirty="0" smtClean="0"/>
              <a:t>')</a:t>
            </a:r>
          </a:p>
          <a:p>
            <a:r>
              <a:rPr lang="en-US" dirty="0"/>
              <a:t> </a:t>
            </a:r>
            <a:r>
              <a:rPr lang="en-US" dirty="0" smtClean="0"/>
              <a:t>  .</a:t>
            </a:r>
            <a:r>
              <a:rPr lang="en-US" dirty="0"/>
              <a:t>retry(5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.map(</a:t>
            </a:r>
            <a:r>
              <a:rPr lang="en-US" dirty="0" err="1" smtClean="0"/>
              <a:t>xhr</a:t>
            </a:r>
            <a:r>
              <a:rPr lang="en-US" dirty="0" smtClean="0"/>
              <a:t> =&gt; </a:t>
            </a:r>
            <a:r>
              <a:rPr lang="en-US" dirty="0" err="1" smtClean="0"/>
              <a:t>xhr.result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.</a:t>
            </a:r>
            <a:r>
              <a:rPr lang="en-US" dirty="0"/>
              <a:t>subscribe(</a:t>
            </a:r>
          </a:p>
          <a:p>
            <a:r>
              <a:rPr lang="en-US" dirty="0" smtClean="0"/>
              <a:t>          result =&gt; console.log(result),</a:t>
            </a:r>
            <a:endParaRPr lang="en-US" dirty="0"/>
          </a:p>
          <a:p>
            <a:r>
              <a:rPr lang="en-US" dirty="0" smtClean="0"/>
              <a:t>          err =&gt; </a:t>
            </a:r>
            <a:r>
              <a:rPr lang="en-US" dirty="0" err="1"/>
              <a:t>console.error</a:t>
            </a:r>
            <a:r>
              <a:rPr lang="en-US" dirty="0"/>
              <a:t>(</a:t>
            </a:r>
            <a:r>
              <a:rPr lang="en-US" i="1" dirty="0"/>
              <a:t>'ERROR: '</a:t>
            </a:r>
            <a:r>
              <a:rPr lang="en-US" dirty="0"/>
              <a:t>, </a:t>
            </a:r>
            <a:r>
              <a:rPr lang="en-US" dirty="0" smtClean="0"/>
              <a:t>err)</a:t>
            </a:r>
          </a:p>
          <a:p>
            <a:r>
              <a:rPr lang="en-US" dirty="0" smtClean="0"/>
              <a:t>   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65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Handling Error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4045" y="2854591"/>
            <a:ext cx="66793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observable = </a:t>
            </a:r>
            <a:r>
              <a:rPr lang="en-US" dirty="0" err="1" smtClean="0"/>
              <a:t>Rx.Observable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.</a:t>
            </a:r>
            <a:r>
              <a:rPr lang="en-US" dirty="0" err="1" smtClean="0"/>
              <a:t>fromEvent</a:t>
            </a:r>
            <a:r>
              <a:rPr lang="en-US" dirty="0"/>
              <a:t> </a:t>
            </a:r>
            <a:r>
              <a:rPr lang="en-US" dirty="0" smtClean="0"/>
              <a:t>(button, ‘click’)</a:t>
            </a:r>
          </a:p>
          <a:p>
            <a:r>
              <a:rPr lang="en-US" dirty="0" smtClean="0"/>
              <a:t>   .throttle(500)</a:t>
            </a:r>
          </a:p>
          <a:p>
            <a:r>
              <a:rPr lang="en-US" dirty="0"/>
              <a:t> </a:t>
            </a:r>
            <a:r>
              <a:rPr lang="en-US" dirty="0" smtClean="0"/>
              <a:t>  .</a:t>
            </a:r>
            <a:r>
              <a:rPr lang="en-US" dirty="0" err="1" smtClean="0"/>
              <a:t>flatMap</a:t>
            </a:r>
            <a:r>
              <a:rPr lang="en-US" dirty="0" smtClean="0"/>
              <a:t>( ( ) =&gt; </a:t>
            </a:r>
            <a:r>
              <a:rPr lang="en-US" dirty="0" err="1" smtClean="0"/>
              <a:t>Rx.DOM.get</a:t>
            </a:r>
            <a:r>
              <a:rPr lang="en-US" dirty="0" smtClean="0"/>
              <a:t>(‘products’))</a:t>
            </a:r>
            <a:endParaRPr lang="ru-RU" dirty="0" smtClean="0"/>
          </a:p>
          <a:p>
            <a:r>
              <a:rPr lang="en-US" dirty="0" smtClean="0"/>
              <a:t>   .</a:t>
            </a:r>
            <a:r>
              <a:rPr lang="en-US" dirty="0"/>
              <a:t>retry(5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.map(</a:t>
            </a:r>
            <a:r>
              <a:rPr lang="en-US" dirty="0" err="1" smtClean="0"/>
              <a:t>xhr</a:t>
            </a:r>
            <a:r>
              <a:rPr lang="en-US" dirty="0" smtClean="0"/>
              <a:t> =&gt; </a:t>
            </a:r>
            <a:r>
              <a:rPr lang="en-US" dirty="0" err="1" smtClean="0"/>
              <a:t>xhr.result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   </a:t>
            </a:r>
            <a:endParaRPr lang="en-US" dirty="0" smtClean="0"/>
          </a:p>
          <a:p>
            <a:r>
              <a:rPr lang="en-US" dirty="0" err="1" smtClean="0"/>
              <a:t>observable</a:t>
            </a:r>
            <a:r>
              <a:rPr lang="en-US" dirty="0" err="1" smtClean="0"/>
              <a:t>.subscribe</a:t>
            </a:r>
            <a:r>
              <a:rPr lang="en-US" dirty="0"/>
              <a:t>(</a:t>
            </a:r>
          </a:p>
          <a:p>
            <a:r>
              <a:rPr lang="en-US" dirty="0" smtClean="0"/>
              <a:t>          result =&gt; console.log(result),</a:t>
            </a:r>
            <a:endParaRPr lang="en-US" dirty="0"/>
          </a:p>
          <a:p>
            <a:r>
              <a:rPr lang="en-US" dirty="0" smtClean="0"/>
              <a:t>          err =&gt; </a:t>
            </a:r>
            <a:r>
              <a:rPr lang="en-US" dirty="0" err="1"/>
              <a:t>console.error</a:t>
            </a:r>
            <a:r>
              <a:rPr lang="en-US" dirty="0"/>
              <a:t>(</a:t>
            </a:r>
            <a:r>
              <a:rPr lang="en-US" i="1" dirty="0"/>
              <a:t>'ERROR: '</a:t>
            </a:r>
            <a:r>
              <a:rPr lang="en-US" dirty="0"/>
              <a:t>, </a:t>
            </a:r>
            <a:r>
              <a:rPr lang="en-US" dirty="0" smtClean="0"/>
              <a:t>err)</a:t>
            </a:r>
          </a:p>
          <a:p>
            <a:r>
              <a:rPr lang="en-US" dirty="0" smtClean="0"/>
              <a:t>   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22164" y="2622561"/>
            <a:ext cx="7385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Rx </a:t>
            </a:r>
            <a:r>
              <a:rPr lang="en-US" sz="2400" dirty="0" smtClean="0"/>
              <a:t>- Reactive Extension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38072" y="3207895"/>
            <a:ext cx="1693889" cy="77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96262" y="3207895"/>
            <a:ext cx="7495" cy="95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90544" y="3207895"/>
            <a:ext cx="1224197" cy="77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23279" y="4302177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.NET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014741" y="4302177"/>
            <a:ext cx="582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7151" y="4302177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 Script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855590" y="5735572"/>
            <a:ext cx="6004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https://github.com/Reactive-Extensions/RxJS/tree/master/dist</a:t>
            </a:r>
          </a:p>
        </p:txBody>
      </p:sp>
    </p:spTree>
    <p:extLst>
      <p:ext uri="{BB962C8B-B14F-4D97-AF65-F5344CB8AC3E}">
        <p14:creationId xmlns:p14="http://schemas.microsoft.com/office/powerpoint/2010/main" val="511327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Hot and</a:t>
            </a:r>
            <a:r>
              <a:rPr lang="ru-RU" dirty="0" smtClean="0"/>
              <a:t> </a:t>
            </a:r>
            <a:r>
              <a:rPr lang="en-US" dirty="0" smtClean="0"/>
              <a:t>Cold Observables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58190" y="2503357"/>
            <a:ext cx="1484026" cy="62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0800" y="2503357"/>
            <a:ext cx="1199213" cy="62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8485" y="356765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Работают сразу же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60564" y="356765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Нужен подписчик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60564" y="4371706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каждого подписчика – </a:t>
            </a:r>
          </a:p>
          <a:p>
            <a:r>
              <a:rPr lang="ru-RU" dirty="0" smtClean="0"/>
              <a:t>своя последовательность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160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Cold -&gt; Hot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7053" y="2818151"/>
            <a:ext cx="44778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hotObservable</a:t>
            </a:r>
            <a:r>
              <a:rPr lang="en-US" dirty="0" smtClean="0"/>
              <a:t> = </a:t>
            </a:r>
            <a:r>
              <a:rPr lang="en-US" dirty="0" err="1" smtClean="0"/>
              <a:t>coldObservable.publish</a:t>
            </a:r>
            <a:r>
              <a:rPr lang="en-US" dirty="0" smtClean="0"/>
              <a:t>( );</a:t>
            </a:r>
          </a:p>
          <a:p>
            <a:endParaRPr lang="en-US" dirty="0"/>
          </a:p>
          <a:p>
            <a:r>
              <a:rPr lang="en-US" dirty="0" smtClean="0"/>
              <a:t>// </a:t>
            </a:r>
            <a:r>
              <a:rPr lang="ru-RU" dirty="0" smtClean="0"/>
              <a:t>код</a:t>
            </a:r>
          </a:p>
          <a:p>
            <a:endParaRPr lang="ru-RU" dirty="0"/>
          </a:p>
          <a:p>
            <a:r>
              <a:rPr lang="en-US" dirty="0" err="1" smtClean="0"/>
              <a:t>hotObservable.connect</a:t>
            </a:r>
            <a:r>
              <a:rPr lang="en-US" dirty="0" smtClean="0"/>
              <a:t>(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9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42216" y="2758190"/>
            <a:ext cx="3852473" cy="2668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46754" y="2758190"/>
            <a:ext cx="0" cy="266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3148" y="289310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40446" y="3372787"/>
            <a:ext cx="1798820" cy="53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9227" y="307776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87580" y="3262434"/>
            <a:ext cx="7055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31993" y="34471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Bombs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9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46754" y="2472660"/>
            <a:ext cx="289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et array = [1, 2, 3]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295402" y="3566943"/>
            <a:ext cx="4574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(let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array.length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console.log(array[</a:t>
            </a:r>
            <a:r>
              <a:rPr lang="en-US" sz="2400" dirty="0" err="1" smtClean="0"/>
              <a:t>i</a:t>
            </a:r>
            <a:r>
              <a:rPr lang="en-US" sz="2400" dirty="0" smtClean="0"/>
              <a:t>]);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93304" y="3705442"/>
            <a:ext cx="4864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rray.forEach</a:t>
            </a:r>
            <a:r>
              <a:rPr lang="en-US" sz="2400" dirty="0" smtClean="0"/>
              <a:t> ( x =&gt; console.log(x));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756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JS FLOW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2" y="2505113"/>
            <a:ext cx="4574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(let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array.length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console.log(array[</a:t>
            </a:r>
            <a:r>
              <a:rPr lang="en-US" sz="2400" dirty="0" err="1" smtClean="0"/>
              <a:t>i</a:t>
            </a:r>
            <a:r>
              <a:rPr lang="en-US" sz="2400" dirty="0" smtClean="0"/>
              <a:t>]);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4665" y="2635315"/>
            <a:ext cx="4864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rray.forEach</a:t>
            </a:r>
            <a:r>
              <a:rPr lang="en-US" sz="2400" dirty="0" smtClean="0"/>
              <a:t> ( x =&gt; console.log(x));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098623" y="4257207"/>
            <a:ext cx="2488367" cy="94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3342806" y="3972393"/>
            <a:ext cx="1" cy="28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42806" y="5201587"/>
            <a:ext cx="1" cy="28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109680" y="3755033"/>
            <a:ext cx="1094281" cy="4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56820" y="3470219"/>
            <a:ext cx="1" cy="28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09680" y="4504543"/>
            <a:ext cx="1094281" cy="4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56820" y="4219729"/>
            <a:ext cx="1" cy="28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109680" y="5254053"/>
            <a:ext cx="1094281" cy="4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656820" y="4969239"/>
            <a:ext cx="1" cy="28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2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ARRAY METHODS: 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1980" y="2698229"/>
            <a:ext cx="330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newArr</a:t>
            </a:r>
            <a:r>
              <a:rPr lang="en-US" dirty="0" smtClean="0"/>
              <a:t> = </a:t>
            </a:r>
            <a:r>
              <a:rPr lang="en-US" dirty="0" err="1" smtClean="0"/>
              <a:t>arr.map</a:t>
            </a:r>
            <a:r>
              <a:rPr lang="en-US" dirty="0" smtClean="0"/>
              <a:t>( x =&gt; x + 1)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2393" y="3297836"/>
            <a:ext cx="464696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72393" y="4032354"/>
            <a:ext cx="464696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72393" y="4856813"/>
            <a:ext cx="464696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41561" y="4272196"/>
            <a:ext cx="1708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05641" y="3297836"/>
            <a:ext cx="464696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05641" y="4032354"/>
            <a:ext cx="464696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05641" y="4856813"/>
            <a:ext cx="464696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342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/>
          </a:bodyPr>
          <a:lstStyle/>
          <a:p>
            <a:r>
              <a:rPr lang="en-US" dirty="0" smtClean="0"/>
              <a:t>ARRAY METHODS: FILTER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1980" y="2698229"/>
            <a:ext cx="333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newArr</a:t>
            </a:r>
            <a:r>
              <a:rPr lang="en-US" dirty="0" smtClean="0"/>
              <a:t> = </a:t>
            </a:r>
            <a:r>
              <a:rPr lang="en-US" dirty="0" err="1" smtClean="0"/>
              <a:t>arr.filter</a:t>
            </a:r>
            <a:r>
              <a:rPr lang="en-US" dirty="0" smtClean="0"/>
              <a:t>( </a:t>
            </a:r>
            <a:r>
              <a:rPr lang="en-US" dirty="0" smtClean="0"/>
              <a:t>x =&gt; x &gt; 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2393" y="3297836"/>
            <a:ext cx="464696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72393" y="4032354"/>
            <a:ext cx="464696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72393" y="4856813"/>
            <a:ext cx="464696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41561" y="4272196"/>
            <a:ext cx="1708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05641" y="4032353"/>
            <a:ext cx="464696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05641" y="4766871"/>
            <a:ext cx="464696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487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АСИНХРОННОЕ ПРОГРАММИРОВАНИЕ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2928" y="2893101"/>
            <a:ext cx="2848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 smtClean="0"/>
              <a:t>func2(callback</a:t>
            </a:r>
            <a:r>
              <a:rPr lang="en-US" sz="2000" dirty="0"/>
              <a:t>) {</a:t>
            </a:r>
          </a:p>
          <a:p>
            <a:r>
              <a:rPr lang="ru-RU" sz="2000" dirty="0" smtClean="0"/>
              <a:t>   </a:t>
            </a:r>
            <a:r>
              <a:rPr lang="en-US" sz="2000" dirty="0" smtClean="0"/>
              <a:t>callback</a:t>
            </a:r>
            <a:r>
              <a:rPr lang="en-US" sz="2000" dirty="0"/>
              <a:t>('Done</a:t>
            </a:r>
            <a:r>
              <a:rPr lang="en-US" sz="2000" dirty="0" smtClean="0"/>
              <a:t>!');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ru-RU" sz="2000" dirty="0" smtClean="0"/>
          </a:p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875488" y="2893100"/>
            <a:ext cx="2823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function func1(message) {</a:t>
            </a:r>
          </a:p>
          <a:p>
            <a:r>
              <a:rPr lang="ru-RU" sz="2000" dirty="0"/>
              <a:t>   </a:t>
            </a:r>
            <a:r>
              <a:rPr lang="en-US" sz="2000" dirty="0"/>
              <a:t>console.log(message);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8772" y="4623107"/>
            <a:ext cx="199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unc2 (func1);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48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65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АСИНХРОННОЕ ПРОГРАММИРОВАНИЕ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73180" y="2458387"/>
            <a:ext cx="1888761" cy="94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8662" y="3747541"/>
            <a:ext cx="13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78585" y="4683390"/>
            <a:ext cx="164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Big Ball of Mud</a:t>
            </a:r>
          </a:p>
        </p:txBody>
      </p:sp>
      <p:cxnSp>
        <p:nvCxnSpPr>
          <p:cNvPr id="13" name="Straight Arrow Connector 12"/>
          <p:cNvCxnSpPr>
            <a:stCxn id="7" idx="2"/>
            <a:endCxn id="10" idx="0"/>
          </p:cNvCxnSpPr>
          <p:nvPr/>
        </p:nvCxnSpPr>
        <p:spPr>
          <a:xfrm flipH="1">
            <a:off x="2699355" y="4116873"/>
            <a:ext cx="1" cy="56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95627" y="2458387"/>
            <a:ext cx="0" cy="12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12729" y="3882453"/>
            <a:ext cx="1825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Callbacks can run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than once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9634" y="3882452"/>
            <a:ext cx="1769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Callbacks change </a:t>
            </a:r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/>
              <a:t>semantics.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14171" y="2458387"/>
            <a:ext cx="0" cy="12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96547" y="3701694"/>
            <a:ext cx="247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Concurrency </a:t>
            </a:r>
            <a:r>
              <a:rPr lang="en-US" dirty="0" smtClean="0"/>
              <a:t>gets</a:t>
            </a:r>
          </a:p>
          <a:p>
            <a:r>
              <a:rPr lang="en-US" dirty="0" smtClean="0"/>
              <a:t> </a:t>
            </a:r>
            <a:r>
              <a:rPr lang="en-US" dirty="0"/>
              <a:t>increasingly complicated.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298709" y="2407477"/>
            <a:ext cx="1214318" cy="99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57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449</TotalTime>
  <Words>699</Words>
  <Application>Microsoft Office PowerPoint</Application>
  <PresentationFormat>Widescreen</PresentationFormat>
  <Paragraphs>197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Garamond</vt:lpstr>
      <vt:lpstr>Organic</vt:lpstr>
      <vt:lpstr>RxJS</vt:lpstr>
      <vt:lpstr>Реактивное программирование</vt:lpstr>
      <vt:lpstr>RxJS</vt:lpstr>
      <vt:lpstr>Arrays</vt:lpstr>
      <vt:lpstr>JS FLOW</vt:lpstr>
      <vt:lpstr>ARRAY METHODS: MAP</vt:lpstr>
      <vt:lpstr>ARRAY METHODS: FILTER</vt:lpstr>
      <vt:lpstr>АСИНХРОННОЕ ПРОГРАММИРОВАНИЕ</vt:lpstr>
      <vt:lpstr>АСИНХРОННОЕ ПРОГРАММИРОВАНИЕ</vt:lpstr>
      <vt:lpstr>promises</vt:lpstr>
      <vt:lpstr>Event emitter</vt:lpstr>
      <vt:lpstr>PUSH vs PULL</vt:lpstr>
      <vt:lpstr>RX PATTERN</vt:lpstr>
      <vt:lpstr>Observable</vt:lpstr>
      <vt:lpstr>Observer</vt:lpstr>
      <vt:lpstr>From Event</vt:lpstr>
      <vt:lpstr>Marbel diagrams</vt:lpstr>
      <vt:lpstr>interval</vt:lpstr>
      <vt:lpstr>subscription</vt:lpstr>
      <vt:lpstr>take</vt:lpstr>
      <vt:lpstr>merge</vt:lpstr>
      <vt:lpstr>map</vt:lpstr>
      <vt:lpstr>filter</vt:lpstr>
      <vt:lpstr>reduce</vt:lpstr>
      <vt:lpstr>scan</vt:lpstr>
      <vt:lpstr>Custom Observable</vt:lpstr>
      <vt:lpstr>Handling Error</vt:lpstr>
      <vt:lpstr>Handling Error</vt:lpstr>
      <vt:lpstr>Handling Error</vt:lpstr>
      <vt:lpstr>Hot and Cold Observables</vt:lpstr>
      <vt:lpstr>Cold -&gt; Hot</vt:lpstr>
      <vt:lpstr>The 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</dc:title>
  <dc:creator>Ilia Stepyrev</dc:creator>
  <cp:lastModifiedBy>Ilia Stepyrev</cp:lastModifiedBy>
  <cp:revision>49</cp:revision>
  <dcterms:created xsi:type="dcterms:W3CDTF">2017-02-10T12:25:51Z</dcterms:created>
  <dcterms:modified xsi:type="dcterms:W3CDTF">2017-02-17T07:31:06Z</dcterms:modified>
</cp:coreProperties>
</file>