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slideMasters/slideMaster25.xml" ContentType="application/vnd.openxmlformats-officedocument.presentationml.slideMaster+xml"/>
  <Override PartName="/ppt/slides/slide25.xml" ContentType="application/vnd.openxmlformats-officedocument.presentationml.slide+xml"/>
  <Override PartName="/ppt/slideMasters/slideMaster26.xml" ContentType="application/vnd.openxmlformats-officedocument.presentationml.slideMaster+xml"/>
  <Override PartName="/ppt/slides/slide26.xml" ContentType="application/vnd.openxmlformats-officedocument.presentationml.slide+xml"/>
  <Override PartName="/ppt/slideMasters/slideMaster27.xml" ContentType="application/vnd.openxmlformats-officedocument.presentationml.slideMaster+xml"/>
  <Override PartName="/ppt/slides/slide27.xml" ContentType="application/vnd.openxmlformats-officedocument.presentationml.slide+xml"/>
  <Override PartName="/ppt/slideMasters/slideMaster28.xml" ContentType="application/vnd.openxmlformats-officedocument.presentationml.slideMaster+xml"/>
  <Override PartName="/ppt/slides/slide28.xml" ContentType="application/vnd.openxmlformats-officedocument.presentationml.slide+xml"/>
  <Override PartName="/ppt/slideMasters/slideMaster29.xml" ContentType="application/vnd.openxmlformats-officedocument.presentationml.slideMaster+xml"/>
  <Override PartName="/ppt/slides/slide29.xml" ContentType="application/vnd.openxmlformats-officedocument.presentationml.slide+xml"/>
  <Override PartName="/ppt/slideMasters/slideMaster30.xml" ContentType="application/vnd.openxmlformats-officedocument.presentationml.slideMaster+xml"/>
  <Override PartName="/ppt/slides/slide30.xml" ContentType="application/vnd.openxmlformats-officedocument.presentationml.slide+xml"/>
  <Override PartName="/ppt/slideMasters/slideMaster31.xml" ContentType="application/vnd.openxmlformats-officedocument.presentationml.slideMaster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notesMasterIdLst>
    <p:notesMasterId r:id="rId37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arget="slides/slide22.xml" Type="http://schemas.openxmlformats.org/officeDocument/2006/relationships/slide"/>  <Relationship Id="rId24" Target="slides/slide23.xml" Type="http://schemas.openxmlformats.org/officeDocument/2006/relationships/slide"/>  <Relationship Id="rId25" Target="slides/slide24.xml" Type="http://schemas.openxmlformats.org/officeDocument/2006/relationships/slide"/>  <Relationship Id="rId26" Target="slides/slide25.xml" Type="http://schemas.openxmlformats.org/officeDocument/2006/relationships/slide"/>  <Relationship Id="rId27" Target="slides/slide26.xml" Type="http://schemas.openxmlformats.org/officeDocument/2006/relationships/slide"/>  <Relationship Id="rId28" Target="slides/slide27.xml" Type="http://schemas.openxmlformats.org/officeDocument/2006/relationships/slide"/>  <Relationship Id="rId29" Target="slides/slide28.xml" Type="http://schemas.openxmlformats.org/officeDocument/2006/relationships/slide"/>  <Relationship Id="rId30" Target="slides/slide29.xml" Type="http://schemas.openxmlformats.org/officeDocument/2006/relationships/slide"/>  <Relationship Id="rId31" Target="slides/slide30.xml" Type="http://schemas.openxmlformats.org/officeDocument/2006/relationships/slide"/>  <Relationship Id="rId32" Target="slides/slide31.xml" Type="http://schemas.openxmlformats.org/officeDocument/2006/relationships/slide"/>  <Relationship Id="rId33" Type="http://schemas.openxmlformats.org/officeDocument/2006/relationships/presProps" Target="presProps.xml"/>  <Relationship Id="rId34" Type="http://schemas.openxmlformats.org/officeDocument/2006/relationships/viewProps" Target="viewProps.xml"/>  <Relationship Id="rId35" Type="http://schemas.openxmlformats.org/officeDocument/2006/relationships/theme" Target="theme/theme1.xml"/>  <Relationship Id="rId36" Type="http://schemas.openxmlformats.org/officeDocument/2006/relationships/tableStyles" Target="tableStyles.xml"/>  <Relationship Id="rId37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media/image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10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1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12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13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14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15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16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17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18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media/image19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media/image2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media/image20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media/image2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1.xml" Type="http://schemas.openxmlformats.org/officeDocument/2006/relationships/notesSlide"/></Relationships>
</file>

<file path=ppt/slides/_rels/slide22.xml.rels><?xml version="1.0" encoding="UTF-8" standalone="yes"?>
<Relationships xmlns="http://schemas.openxmlformats.org/package/2006/relationships"><Relationship Id="rId1" Target="../media/image22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2.xml" Type="http://schemas.openxmlformats.org/officeDocument/2006/relationships/notesSlide"/></Relationships>
</file>

<file path=ppt/slides/_rels/slide23.xml.rels><?xml version="1.0" encoding="UTF-8" standalone="yes"?>
<Relationships xmlns="http://schemas.openxmlformats.org/package/2006/relationships"><Relationship Id="rId1" Target="../media/image23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3.xml" Type="http://schemas.openxmlformats.org/officeDocument/2006/relationships/notesSlide"/></Relationships>
</file>

<file path=ppt/slides/_rels/slide24.xml.rels><?xml version="1.0" encoding="UTF-8" standalone="yes"?>
<Relationships xmlns="http://schemas.openxmlformats.org/package/2006/relationships"><Relationship Id="rId1" Target="../media/image24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4.xml" Type="http://schemas.openxmlformats.org/officeDocument/2006/relationships/notesSlide"/></Relationships>
</file>

<file path=ppt/slides/_rels/slide25.xml.rels><?xml version="1.0" encoding="UTF-8" standalone="yes"?>
<Relationships xmlns="http://schemas.openxmlformats.org/package/2006/relationships"><Relationship Id="rId1" Target="../media/image25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5.xml" Type="http://schemas.openxmlformats.org/officeDocument/2006/relationships/notesSlide"/></Relationships>
</file>

<file path=ppt/slides/_rels/slide26.xml.rels><?xml version="1.0" encoding="UTF-8" standalone="yes"?>
<Relationships xmlns="http://schemas.openxmlformats.org/package/2006/relationships"><Relationship Id="rId1" Target="../media/image26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6.xml" Type="http://schemas.openxmlformats.org/officeDocument/2006/relationships/notesSlide"/></Relationships>
</file>

<file path=ppt/slides/_rels/slide27.xml.rels><?xml version="1.0" encoding="UTF-8" standalone="yes"?>
<Relationships xmlns="http://schemas.openxmlformats.org/package/2006/relationships"><Relationship Id="rId1" Target="../media/image27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7.xml" Type="http://schemas.openxmlformats.org/officeDocument/2006/relationships/notesSlide"/></Relationships>
</file>

<file path=ppt/slides/_rels/slide28.xml.rels><?xml version="1.0" encoding="UTF-8" standalone="yes"?>
<Relationships xmlns="http://schemas.openxmlformats.org/package/2006/relationships"><Relationship Id="rId1" Target="../media/image28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8.xml" Type="http://schemas.openxmlformats.org/officeDocument/2006/relationships/notesSlide"/></Relationships>
</file>

<file path=ppt/slides/_rels/slide29.xml.rels><?xml version="1.0" encoding="UTF-8" standalone="yes"?>
<Relationships xmlns="http://schemas.openxmlformats.org/package/2006/relationships"><Relationship Id="rId1" Target="../media/image29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9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3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.xml" Type="http://schemas.openxmlformats.org/officeDocument/2006/relationships/notesSlide"/></Relationships>
</file>

<file path=ppt/slides/_rels/slide30.xml.rels><?xml version="1.0" encoding="UTF-8" standalone="yes"?>
<Relationships xmlns="http://schemas.openxmlformats.org/package/2006/relationships"><Relationship Id="rId1" Target="../media/image30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0.xml" Type="http://schemas.openxmlformats.org/officeDocument/2006/relationships/notesSlide"/></Relationships>
</file>

<file path=ppt/slides/_rels/slide31.xml.rels><?xml version="1.0" encoding="UTF-8" standalone="yes"?>
<Relationships xmlns="http://schemas.openxmlformats.org/package/2006/relationships"><Relationship Id="rId1" Target="../media/image3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1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4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5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6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7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8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9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31</Slides>
  <Notes>31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2022-06-09T12:28:13.280Z</dcterms:created>
  <dcterms:modified xsi:type="dcterms:W3CDTF">2022-06-09T12:28:13.280Z</dcterms:modified>
</cp:coreProperties>
</file>