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why-usermode-threads-are-good-for-performance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why-usermode-threads-are-good-for-performance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why-usermode-threads-are-good-for-performance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why-usermode-threads-are-good-for-performance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why-usermode-threads-are-good-for-performance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why-usermode-threads-are-good-for-performance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why-usermode-threads-are-good-for-performance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why-usermode-threads-are-good-for-performance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why-usermode-threads-are-good-for-performance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why-usermode-threads-are-good-for-performance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why-usermode-threads-are-good-for-performance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why-usermode-threads-are-good-for-performance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why-usermode-threads-are-good-for-performance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why-usermode-threads-are-good-for-performance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why-usermode-threads-are-good-for-performance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why-usermode-threads-are-good-for-performance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why-usermode-threads-are-good-for-performance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why-usermode-threads-are-good-for-performance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why-usermode-threads-are-good-for-performance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why-usermode-threads-are-good-for-performance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why-usermode-threads-are-good-for-performance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why-usermode-threads-are-good-for-performance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why-usermode-threads-are-good-for-performance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why-usermode-threads-are-good-for-performance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why-usermode-threads-are-good-for-performance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why-usermode-threads-are-good-for-performanc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why-usermode-threads-are-good-for-performanc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why-usermode-threads-are-good-for-performance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why-usermode-threads-are-good-for-performance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why-usermode-threads-are-good-for-performance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why-usermode-threads-are-good-for-performance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