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8"/>
  </p:notesMasterIdLst>
  <p:handoutMasterIdLst>
    <p:handoutMasterId r:id="rId49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99" r:id="rId18"/>
    <p:sldId id="598" r:id="rId19"/>
    <p:sldId id="526" r:id="rId20"/>
    <p:sldId id="515" r:id="rId21"/>
    <p:sldId id="516" r:id="rId22"/>
    <p:sldId id="517" r:id="rId23"/>
    <p:sldId id="518" r:id="rId24"/>
    <p:sldId id="527" r:id="rId25"/>
    <p:sldId id="520" r:id="rId26"/>
    <p:sldId id="521" r:id="rId27"/>
    <p:sldId id="522" r:id="rId28"/>
    <p:sldId id="523" r:id="rId29"/>
    <p:sldId id="528" r:id="rId30"/>
    <p:sldId id="525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7" r:id="rId39"/>
    <p:sldId id="536" r:id="rId40"/>
    <p:sldId id="496" r:id="rId41"/>
    <p:sldId id="349" r:id="rId42"/>
    <p:sldId id="401" r:id="rId43"/>
    <p:sldId id="614" r:id="rId44"/>
    <p:sldId id="615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99"/>
            <p14:sldId id="598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Decorating Class Method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7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a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the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</a:t>
            </a:r>
            <a:r>
              <a:rPr lang="en-US" sz="3600" b="1" dirty="0">
                <a:solidFill>
                  <a:schemeClr val="bg1"/>
                </a:solidFill>
              </a:rPr>
              <a:t>converts</a:t>
            </a:r>
            <a:r>
              <a:rPr lang="en-US" sz="3600" dirty="0"/>
              <a:t> a sentence to </a:t>
            </a:r>
            <a:r>
              <a:rPr lang="en-US" sz="3600" b="1" dirty="0">
                <a:solidFill>
                  <a:schemeClr val="bg1"/>
                </a:solidFill>
              </a:rPr>
              <a:t>upper case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749116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21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03500" y="4059000"/>
            <a:ext cx="5385000" cy="1992954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</a:t>
            </a:r>
            <a:r>
              <a:rPr lang="en-US" dirty="0"/>
              <a:t>()) </a:t>
            </a:r>
            <a:r>
              <a:rPr lang="en-US" sz="2400" i="1" dirty="0">
                <a:solidFill>
                  <a:schemeClr val="accent2"/>
                </a:solidFill>
              </a:rPr>
              <a:t># </a:t>
            </a:r>
            <a:r>
              <a:rPr lang="en-US" sz="2400" dirty="0">
                <a:solidFill>
                  <a:schemeClr val="accent2"/>
                </a:solidFill>
              </a:rPr>
              <a:t>HELLO THERE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In the given example, if we try to call the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of the wrapped function the result is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wrapper</a:t>
            </a:r>
            <a:r>
              <a:rPr lang="en-US" sz="3600" dirty="0"/>
              <a:t>", and its </a:t>
            </a:r>
            <a:r>
              <a:rPr lang="en-US" sz="3600" b="1" dirty="0">
                <a:solidFill>
                  <a:schemeClr val="bg1"/>
                </a:solidFill>
              </a:rPr>
              <a:t>docstring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lost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2250" y="3249000"/>
            <a:ext cx="7147500" cy="2767975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"""Saying Hi"""</a:t>
            </a:r>
          </a:p>
          <a:p>
            <a:r>
              <a:rPr lang="en-US" dirty="0"/>
              <a:t>    return "hello there"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say_hi.__name</a:t>
            </a:r>
            <a:r>
              <a:rPr lang="en-US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wrapper</a:t>
            </a:r>
          </a:p>
          <a:p>
            <a:r>
              <a:rPr lang="en-US" dirty="0"/>
              <a:t>print(</a:t>
            </a:r>
            <a:r>
              <a:rPr lang="en-US" dirty="0" err="1"/>
              <a:t>say_hi.__doc</a:t>
            </a:r>
            <a:r>
              <a:rPr lang="en-US" dirty="0"/>
              <a:t>__)</a:t>
            </a:r>
            <a:r>
              <a:rPr lang="en-US" sz="2400" i="1" dirty="0">
                <a:solidFill>
                  <a:schemeClr val="accent2"/>
                </a:solidFill>
              </a:rPr>
              <a:t>  # None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(1)</a:t>
            </a:r>
          </a:p>
        </p:txBody>
      </p:sp>
    </p:spTree>
    <p:extLst>
      <p:ext uri="{BB962C8B-B14F-4D97-AF65-F5344CB8AC3E}">
        <p14:creationId xmlns:p14="http://schemas.microsoft.com/office/powerpoint/2010/main" val="19878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To solve this problem, we use a decorator factory as a function </a:t>
            </a:r>
            <a:r>
              <a:rPr lang="en-US" sz="3400" b="1" dirty="0">
                <a:solidFill>
                  <a:schemeClr val="bg1"/>
                </a:solidFill>
              </a:rPr>
              <a:t>decorator</a:t>
            </a:r>
            <a:r>
              <a:rPr lang="en-US" sz="3400" dirty="0"/>
              <a:t> when defining a </a:t>
            </a:r>
            <a:r>
              <a:rPr lang="en-US" sz="3400" b="1" dirty="0">
                <a:solidFill>
                  <a:schemeClr val="bg1"/>
                </a:solidFill>
              </a:rPr>
              <a:t>wrapper </a:t>
            </a:r>
            <a:r>
              <a:rPr lang="en-US" sz="3400" dirty="0"/>
              <a:t>function</a:t>
            </a:r>
            <a:endParaRPr lang="bg-BG" sz="3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574000"/>
            <a:ext cx="7200000" cy="3784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functools</a:t>
            </a:r>
            <a:r>
              <a:rPr lang="en-US" dirty="0">
                <a:solidFill>
                  <a:schemeClr val="bg1"/>
                </a:solidFill>
              </a:rPr>
              <a:t> import wraps</a:t>
            </a:r>
          </a:p>
          <a:p>
            <a:endParaRPr lang="en-US" sz="1500" dirty="0"/>
          </a:p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@wraps(function)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sz="1500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(2)</a:t>
            </a:r>
          </a:p>
        </p:txBody>
      </p:sp>
    </p:spTree>
    <p:extLst>
      <p:ext uri="{BB962C8B-B14F-4D97-AF65-F5344CB8AC3E}">
        <p14:creationId xmlns:p14="http://schemas.microsoft.com/office/powerpoint/2010/main" val="10452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10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09000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70531" y="5081368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68571" y="5200227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Sometimes,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756676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239521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3891" y="535838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Decorating Methods</a:t>
            </a:r>
            <a:r>
              <a:rPr lang="bg-BG" dirty="0"/>
              <a:t> </a:t>
            </a:r>
            <a:r>
              <a:rPr lang="en-US" dirty="0"/>
              <a:t>in Classes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48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5056286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0741" y="5060865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7299" y="5200086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</TotalTime>
  <Words>2015</Words>
  <Application>Microsoft Office PowerPoint</Application>
  <PresentationFormat>Widescreen</PresentationFormat>
  <Paragraphs>361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functools.wraps() (1)</vt:lpstr>
      <vt:lpstr>functools.wraps() (2)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Decorating Methods in Classes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139</cp:revision>
  <dcterms:created xsi:type="dcterms:W3CDTF">2018-05-23T13:08:44Z</dcterms:created>
  <dcterms:modified xsi:type="dcterms:W3CDTF">2022-09-08T07:49:49Z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