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4EA2-CC19-B4C2-6E7E-E363D239F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4450F9-733F-E35C-6053-0A3C4447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388696-5A7D-477A-7656-1DEACBBC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9C7173-234F-A490-326E-21071AE2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FCEE2B-655D-B492-236B-B488B5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99896-4915-C5E9-0B49-97938A2A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EC334D-1428-95DB-A9C4-74CBC9373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C16BA-FF29-BCA4-C3CD-4CCAE8D7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50F73D-17D3-8DB6-B746-591A608E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60365-98F4-5B15-80AD-45D43ACA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09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FAA487-6083-958D-0A80-4840DD99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00AF89-208E-24AB-7F6C-EF8118621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06ACEF-A683-64B5-6E0F-95FBA4F9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A3486-2AA4-9023-A185-4923B90D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087B6-560C-2F0E-61FA-A6D28B15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64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C1699-DAD7-4F62-6BCF-5099EBBC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87BFF-4874-DD18-CFA1-7BF0F1369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7B2B0-2C3D-CBA6-0D33-D978865A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709AF-BF8C-F683-2076-DFBF8559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88764-E891-DEA9-FFFB-044C2ADD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7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C6319-E85D-9796-8E7B-D890AC95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7CD70-CBED-B9DD-E37F-6D787FA18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F7E55-A412-1886-B4E8-3A3B4057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0F6C8-F1BB-B31E-AA2E-721B5A46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F1920-3270-35F6-4235-BAA1714C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3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03C3-483D-8836-592A-029648A7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52E7BC-027F-9E5D-C49F-BF9697037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07789C-E625-3BFE-DA63-0D94A0EEB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1389E0-4F30-2167-09C8-851F2B24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2F5D76-C4D9-02A4-1471-DAEE31A0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18314B-6520-8D8C-AC40-C546FCAD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17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95C51-A9DF-97DF-2012-4EB2A0AF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2870CA-4B6D-23D7-24C0-B33C8E7B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930E04-D8ED-2E45-C874-7AC4A794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A898D6-C0F1-97A2-E2A4-07409B82E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BAD46F-2E57-C99A-3FB8-4E51DB234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C26B38-3FEA-D0B6-1E4B-AA6F568D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09F2F4-EA2C-818B-4305-0769910C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4BC266-1C59-C5A6-61DE-0C10A6FA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82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E0F41-46EF-6AB1-6E79-25F93BB2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8DC18D-7D73-0886-8CCC-4AF54073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97DC55-ACD1-C6F7-D35C-629D3A76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58A0B4-959B-07E8-A015-35098A71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15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49041B-04BE-76BD-8B5C-60F14920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0DECD0-A65F-E918-A06E-37B779C8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D3D7B7-3406-2B6A-889E-0A6534C6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8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406FA-2508-AB4E-D18A-9815B6FE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17D15-73AD-766A-3EE3-4616C600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22911-EF8B-4B2E-6B15-2CBB848F2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3179CA-7039-8977-CCA4-E2C21575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B3FE52-2DFA-35BA-2210-18DF55CF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1D1DB0-7A74-C516-0B5F-9B4CAC28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10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13A99-0111-DDB2-A18F-19E40B15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F6D59C-9483-E22C-AB36-9801BBFF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50E72E-B391-4AE8-2D20-5C627F3FA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984134-CD85-D883-DC4D-F5B7691E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BE12C6-2B23-6CD5-A892-69C8F2C0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B674-4B17-F8A7-96F7-A94DCC6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6E820F-9833-484E-C9A7-693717B7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794A92-9A47-B9EB-4FAC-AE057AF4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639CC-B63C-4C28-A3F7-F7DD707AC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2044-C76C-4BB8-B2EB-E01B8627EA49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EF066-1CD1-1AFF-9633-4D365C1D8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A03A3-5C82-E21F-6C1D-1C9242080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FFB5-C5F9-4011-9D69-90476272C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37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90973-5197-08DF-AF8A-A0ECC0EB5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8A3C2D-F46E-69FE-61D4-639E1635E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D71C94-6EC1-619E-FA78-BF6CDED4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1" y="193896"/>
            <a:ext cx="10573472" cy="62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67D275-5D18-F79C-95B4-6E14BEE2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382812"/>
            <a:ext cx="9977369" cy="60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2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5A1B59D-F4BC-DF7C-430C-18B28F3D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3" y="1495425"/>
            <a:ext cx="11565752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2115-8930-F203-E6A4-F888525E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6A446-01A8-489E-E8AD-28D373FEE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AEA1F5-AF9C-D8C0-4131-A7FAF800DE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7B483C-7429-368A-7B70-DE48F439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62" y="438221"/>
            <a:ext cx="9968488" cy="60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76E89-9291-B10E-00E2-5CF800F3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Começando a desenhar!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6F978-A2E1-3CE3-1DF2-F6732971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A31C61-D1A7-ACB7-8F2E-01C14FF21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73074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54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Começando a desenhar!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Pereira</dc:creator>
  <cp:lastModifiedBy>Romulo Pereira</cp:lastModifiedBy>
  <cp:revision>1</cp:revision>
  <dcterms:created xsi:type="dcterms:W3CDTF">2023-09-24T02:13:03Z</dcterms:created>
  <dcterms:modified xsi:type="dcterms:W3CDTF">2023-09-25T05:41:19Z</dcterms:modified>
</cp:coreProperties>
</file>