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6" r:id="rId4"/>
    <p:sldId id="267" r:id="rId5"/>
    <p:sldId id="26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1T00:34:28.765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1625 1,'-105'167,"61"-110,-239 355,255-362,-3-2,-2-1,-1-2,-3-1,-1-2,-2-1,-2-3,-2-1,-1-2,-1-2,-2-2,-2-2,-47 19,-300 88,342-117</inkml:trace>
  <inkml:trace contextRef="#ctx0" brushRef="#br0" timeOffset="1004.543">178 566,'4'3,"-1"0,0 0,0 0,0 0,0 1,0-1,-1 1,1 0,-1 0,0 0,0 0,-1 0,1 0,-1 0,0 1,0-1,0 1,-1-1,0 0,1 1,-2 2,2-4,2 57,-3 0,-3 0,-2 0,-3 0,-3-1,-2 0,-19 53,-106 386,136-495,0 1,1-1,0 0,-1 0,1 1,0-1,1 1,-1-1,1 1,0-1,-1 1,1-1,1 1,-1-1,1 1,-1-1,1 1,0-1,0 0,0 1,1-1,-1 0,1 0,0 0,0 0,0 0,0 0,0 0,1-1,-1 1,1-1,-1 0,1 0,0 0,0 0,0 0,0-1,1 1,1 0,338 3,464-13,-761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3600C-A440-418F-8C2A-09302526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E6837-5BC9-4FC7-935D-270A4B4BD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32A62-825F-43A9-8B3A-0922FDF6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C1C4B-3FD3-4E69-A34C-39B7723F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3EF7B-E483-4183-A77F-F62CDC50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40118-069B-419B-9675-94A2D7F3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66400B-31C4-4E09-B874-3BF9D02F0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A48086-BEC6-4891-974A-F0AA857C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9CD0A-36A1-4F66-B56E-69DF54A3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D4D664-56FD-4E97-A57C-162D17F2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59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3B987-4C4E-4F27-82ED-2D049E08B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429878-2EC0-4E5F-9E46-18FE64409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D057-990A-49B8-B758-9C6A8C4C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6C601-BB7F-40BC-8B7D-88449235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954419-C9EF-4D5B-911F-112DAF2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05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82C8E-D343-4726-89A2-8031205E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63D2E-2A62-4CA5-8155-59DAD96C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978D9-E662-41C1-861E-4A9E99A3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F89E2E-8711-48CA-A464-C9674C2C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5C7C6-356B-47C6-B23F-20F3F032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70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A4CA5-6106-48D9-B3E8-4B50D5F5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E0BA86-556E-4925-877D-E14A4D2F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59607-7358-4827-A73D-8C449F42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2F95F3-2F19-4755-8A56-73282A8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EC9E6-700A-42EF-8F90-4975F02A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4E23B-8904-482F-B2D4-35CD2331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79E83-7D05-4DA6-B637-2DA661FDA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652CBC-E482-4BE3-8CB4-6F5486E9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78EDE5-159D-486F-A8B0-B6CC27C5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3D0BEC-BFC3-42AA-8950-0794597E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F7724-0420-41F1-B0EE-563385BF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3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18F95-FC8C-4AC1-B721-D7CA27F0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F1AFC2-D16B-4079-9DDE-67D7F7984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4DED9-A204-453C-AA64-B8FEB5CE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D81EAA-CF83-462A-83C5-5052B4E63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FF3784-F21D-4706-846D-3BBA4D6A4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7ADAA42-0E2B-4A43-8E3F-4F1D474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02FCD5-D5F9-4906-B299-7F21E20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0E0A16-9B95-4A90-BFB8-127C357F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8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55ECA-D35F-4F4B-9B06-C1C2F4F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9C8901-44A1-4455-9F3D-6C40EF5B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49E2C0-4B86-46FE-ADA5-50C9AF62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874101-A7F3-4226-A0B8-E254273C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86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C09909-0737-4DEE-8FF3-0413F894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D358E2-4030-4EB5-AAA4-C0424A5E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1CFD7-8C62-47E7-84D5-6E2C7DB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20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C6A80-1E6C-4D94-8E80-65983AD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E0DE2B-9EA4-4228-8165-5C7E75C7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E95947-2200-42C2-9EB4-B76E1149A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E43ED7-B442-43EC-B6E8-AD4F6443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03430A-C6D7-4F84-BAC1-3B2C6D1B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48495-6B4E-4A25-9AA6-5EF6EE56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3F07-8794-455C-B75C-95622EB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57C31B-A113-467B-84EC-CB052ADE9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D82398-38A2-4161-A5D6-25D30218E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0A44CE-8603-4FC1-9F81-8634E2F7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70838-0B32-42C3-8E1F-053F3CF3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9837E7-84E9-4933-852D-59AC1521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0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29C24C-F814-4DA5-9D7E-0BD10E090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9CD1B-D837-4289-AA25-1A1572A6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662BB-4FDB-4930-AB13-F1253F30F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F5A5-CE25-4E55-8141-EB55E1CA9927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F799E1-675D-48B0-BE49-D7A15D67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468930-9202-4057-95B7-440ECADE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A30AB-CA5A-47A3-B3CE-34C0A222D1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694F678-9B2D-4936-BDB3-ADF3EFEE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2837"/>
            <a:ext cx="10515600" cy="1325563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MODEL INICIALIZADA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023473-CBDC-43EC-8544-94716CE534CE}"/>
              </a:ext>
            </a:extLst>
          </p:cNvPr>
          <p:cNvSpPr txBox="1"/>
          <p:nvPr/>
        </p:nvSpPr>
        <p:spPr>
          <a:xfrm>
            <a:off x="4444554" y="3949700"/>
            <a:ext cx="330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 Rômulo Cesar Silvestre </a:t>
            </a:r>
          </a:p>
        </p:txBody>
      </p:sp>
    </p:spTree>
    <p:extLst>
      <p:ext uri="{BB962C8B-B14F-4D97-AF65-F5344CB8AC3E}">
        <p14:creationId xmlns:p14="http://schemas.microsoft.com/office/powerpoint/2010/main" val="78408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B90D2D8-2FAF-4316-907D-A31092A2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485364"/>
            <a:ext cx="1154591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068B109-39EA-41C3-97A7-B61C6E42A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923575"/>
            <a:ext cx="1116485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D0D41F-CC67-41E4-9BE8-433812A1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4" y="39039"/>
            <a:ext cx="7793355" cy="65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7B21D7-B179-4BDF-A129-505DB9E7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397604"/>
            <a:ext cx="11888664" cy="40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C32C-193B-4A01-8C16-A0058F99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Aula 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07A862-4BAF-462A-ADF1-E2B9F4FA9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2" y="1615172"/>
            <a:ext cx="4245883" cy="32257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E83835-46A2-4DB1-B390-B45BE685CC88}"/>
              </a:ext>
            </a:extLst>
          </p:cNvPr>
          <p:cNvSpPr txBox="1"/>
          <p:nvPr/>
        </p:nvSpPr>
        <p:spPr>
          <a:xfrm>
            <a:off x="5486400" y="720762"/>
            <a:ext cx="61347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Tabela de log </a:t>
            </a:r>
            <a:r>
              <a:rPr lang="pt-BR" dirty="0"/>
              <a:t>é utilizada pelos programadores para</a:t>
            </a:r>
          </a:p>
          <a:p>
            <a:r>
              <a:rPr lang="pt-BR" dirty="0"/>
              <a:t>Registrar ações dos usuários.</a:t>
            </a:r>
          </a:p>
          <a:p>
            <a:r>
              <a:rPr lang="pt-BR" dirty="0"/>
              <a:t>É como se fosse um histórico.</a:t>
            </a:r>
          </a:p>
          <a:p>
            <a:endParaRPr lang="pt-BR" dirty="0"/>
          </a:p>
          <a:p>
            <a:r>
              <a:rPr lang="pt-BR" dirty="0"/>
              <a:t>A administrador do sistema, ao </a:t>
            </a:r>
            <a:r>
              <a:rPr lang="pt-BR" dirty="0" err="1"/>
              <a:t>logar</a:t>
            </a:r>
            <a:r>
              <a:rPr lang="pt-BR" dirty="0"/>
              <a:t> pode clicar </a:t>
            </a:r>
          </a:p>
          <a:p>
            <a:r>
              <a:rPr lang="pt-BR" dirty="0"/>
              <a:t>Em visualizar histórico e usuários.</a:t>
            </a:r>
          </a:p>
          <a:p>
            <a:endParaRPr lang="pt-BR" dirty="0"/>
          </a:p>
          <a:p>
            <a:r>
              <a:rPr lang="pt-BR" dirty="0"/>
              <a:t>Ele vai visualizar todos os logs do sistema em uma tabela </a:t>
            </a:r>
            <a:r>
              <a:rPr lang="pt-BR" dirty="0" err="1"/>
              <a:t>html</a:t>
            </a:r>
            <a:r>
              <a:rPr lang="pt-BR" dirty="0"/>
              <a:t> c</a:t>
            </a:r>
          </a:p>
          <a:p>
            <a:r>
              <a:rPr lang="pt-BR" dirty="0"/>
              <a:t>com os dados dos logs.</a:t>
            </a:r>
          </a:p>
          <a:p>
            <a:endParaRPr lang="pt-BR" dirty="0"/>
          </a:p>
          <a:p>
            <a:r>
              <a:rPr lang="pt-BR" dirty="0"/>
              <a:t>Ele pode filtrar dos dados por data.</a:t>
            </a:r>
          </a:p>
        </p:txBody>
      </p:sp>
    </p:spTree>
    <p:extLst>
      <p:ext uri="{BB962C8B-B14F-4D97-AF65-F5344CB8AC3E}">
        <p14:creationId xmlns:p14="http://schemas.microsoft.com/office/powerpoint/2010/main" val="111746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300C9C-3A24-487C-81D0-BD464244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94" y="428237"/>
            <a:ext cx="7097115" cy="475363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4975BF3-7B25-4FBF-B60D-7F65F45FB312}"/>
              </a:ext>
            </a:extLst>
          </p:cNvPr>
          <p:cNvSpPr txBox="1"/>
          <p:nvPr/>
        </p:nvSpPr>
        <p:spPr>
          <a:xfrm>
            <a:off x="6680499" y="1000462"/>
            <a:ext cx="5094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Caso de Uso Visualizar Logs </a:t>
            </a:r>
            <a:r>
              <a:rPr lang="pt-BR" dirty="0"/>
              <a:t>é utilizado pelos programadores para</a:t>
            </a:r>
          </a:p>
          <a:p>
            <a:r>
              <a:rPr lang="pt-BR" dirty="0"/>
              <a:t>Registrar ações dos usuários.</a:t>
            </a:r>
          </a:p>
          <a:p>
            <a:r>
              <a:rPr lang="pt-BR" dirty="0"/>
              <a:t>É como se fosse um histórico.</a:t>
            </a:r>
          </a:p>
          <a:p>
            <a:endParaRPr lang="pt-BR" dirty="0"/>
          </a:p>
          <a:p>
            <a:r>
              <a:rPr lang="pt-BR" dirty="0"/>
              <a:t>O administrador do sistema, ao </a:t>
            </a:r>
            <a:r>
              <a:rPr lang="pt-BR" dirty="0" err="1"/>
              <a:t>logar</a:t>
            </a:r>
            <a:r>
              <a:rPr lang="pt-BR" dirty="0"/>
              <a:t> pode clicar </a:t>
            </a:r>
          </a:p>
          <a:p>
            <a:r>
              <a:rPr lang="pt-BR" dirty="0"/>
              <a:t>em visualizar logs.</a:t>
            </a:r>
          </a:p>
          <a:p>
            <a:endParaRPr lang="pt-BR" dirty="0"/>
          </a:p>
          <a:p>
            <a:r>
              <a:rPr lang="pt-BR" dirty="0"/>
              <a:t>Ele vai visualizar todos os logs do sistema em uma tabela </a:t>
            </a:r>
            <a:r>
              <a:rPr lang="pt-BR" dirty="0" err="1"/>
              <a:t>html</a:t>
            </a:r>
            <a:r>
              <a:rPr lang="pt-BR" dirty="0"/>
              <a:t> com os dados dos logs.</a:t>
            </a:r>
          </a:p>
          <a:p>
            <a:endParaRPr lang="pt-BR" dirty="0"/>
          </a:p>
          <a:p>
            <a:r>
              <a:rPr lang="pt-BR" dirty="0"/>
              <a:t>Ele pode filtrar os dados por data.</a:t>
            </a:r>
          </a:p>
        </p:txBody>
      </p:sp>
    </p:spTree>
    <p:extLst>
      <p:ext uri="{BB962C8B-B14F-4D97-AF65-F5344CB8AC3E}">
        <p14:creationId xmlns:p14="http://schemas.microsoft.com/office/powerpoint/2010/main" val="173672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A7585-BAB7-485C-AC4C-B441E1AA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Primeira ação: </a:t>
            </a:r>
            <a:r>
              <a:rPr lang="pt-BR" dirty="0"/>
              <a:t>baixar o projeto base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5C5F9F-5224-4EDD-ACBF-2A49775B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0" y="1398690"/>
            <a:ext cx="10963227" cy="35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8615B86-C689-4287-A35D-C98C4C27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095500"/>
            <a:ext cx="11372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6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C515A8-4D92-47E5-B810-5130F9F2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" y="1860482"/>
            <a:ext cx="11664875" cy="28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8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823D711-2DD5-4BF2-B187-5E0FECE6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2" y="2608309"/>
            <a:ext cx="11761615" cy="164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D15603-5EB3-41A3-94F9-348E8D6F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485" y="14582"/>
            <a:ext cx="7100046" cy="68434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B99593D-65F4-44E8-84EB-0F131E021967}"/>
              </a:ext>
            </a:extLst>
          </p:cNvPr>
          <p:cNvSpPr txBox="1"/>
          <p:nvPr/>
        </p:nvSpPr>
        <p:spPr>
          <a:xfrm>
            <a:off x="7158922" y="666974"/>
            <a:ext cx="48953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Uma matéria pode estar associada vários módulos</a:t>
            </a:r>
          </a:p>
          <a:p>
            <a:r>
              <a:rPr lang="pt-BR" dirty="0"/>
              <a:t>E um módulo deve ter um ou vários módulos.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F16445-AB60-405A-8D83-497E08A46EA0}"/>
              </a:ext>
            </a:extLst>
          </p:cNvPr>
          <p:cNvSpPr txBox="1"/>
          <p:nvPr/>
        </p:nvSpPr>
        <p:spPr>
          <a:xfrm>
            <a:off x="7065689" y="297642"/>
            <a:ext cx="13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User</a:t>
            </a:r>
            <a:r>
              <a:rPr lang="pt-BR" b="1" dirty="0"/>
              <a:t> </a:t>
            </a:r>
            <a:r>
              <a:rPr lang="pt-BR" b="1" dirty="0" err="1"/>
              <a:t>History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CE0DC8-4845-4408-BAF8-77054B8F6DDC}"/>
              </a:ext>
            </a:extLst>
          </p:cNvPr>
          <p:cNvSpPr txBox="1"/>
          <p:nvPr/>
        </p:nvSpPr>
        <p:spPr>
          <a:xfrm>
            <a:off x="7158921" y="1291789"/>
            <a:ext cx="489531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Para cada relacionamento crie uma história.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EA24F8-178B-4826-950D-D651E9185316}"/>
              </a:ext>
            </a:extLst>
          </p:cNvPr>
          <p:cNvSpPr txBox="1"/>
          <p:nvPr/>
        </p:nvSpPr>
        <p:spPr>
          <a:xfrm>
            <a:off x="8426383" y="294070"/>
            <a:ext cx="22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=  Requisito Funcional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FE3B6F-1C70-41AA-A8B1-EE7ECC89B39F}"/>
              </a:ext>
            </a:extLst>
          </p:cNvPr>
          <p:cNvSpPr txBox="1"/>
          <p:nvPr/>
        </p:nvSpPr>
        <p:spPr>
          <a:xfrm>
            <a:off x="123459" y="2901598"/>
            <a:ext cx="332847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N-N</a:t>
            </a:r>
          </a:p>
          <a:p>
            <a:r>
              <a:rPr lang="pt-BR" dirty="0"/>
              <a:t>Cria-se uma entidade associativa</a:t>
            </a:r>
          </a:p>
          <a:p>
            <a:r>
              <a:rPr lang="pt-BR" dirty="0"/>
              <a:t>Quebrando duas </a:t>
            </a:r>
            <a:r>
              <a:rPr lang="pt-BR" b="1" dirty="0"/>
              <a:t>1-N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BA4839-4C94-4BC2-B8DE-9D179E65A02F}"/>
              </a:ext>
            </a:extLst>
          </p:cNvPr>
          <p:cNvSpPr txBox="1"/>
          <p:nvPr/>
        </p:nvSpPr>
        <p:spPr>
          <a:xfrm>
            <a:off x="99381" y="4021533"/>
            <a:ext cx="3376630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1-1</a:t>
            </a:r>
          </a:p>
          <a:p>
            <a:r>
              <a:rPr lang="pt-BR" b="1" dirty="0"/>
              <a:t>Não se preocupe, o </a:t>
            </a:r>
            <a:r>
              <a:rPr lang="pt-BR" b="1" dirty="0" err="1"/>
              <a:t>brModelo</a:t>
            </a:r>
            <a:r>
              <a:rPr lang="pt-BR" b="1" dirty="0"/>
              <a:t> irá </a:t>
            </a:r>
          </a:p>
          <a:p>
            <a:r>
              <a:rPr lang="pt-BR" b="1" dirty="0"/>
              <a:t>unificar a tabela.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F3396B-C7F4-4642-B4CC-ABA0F27405A3}"/>
              </a:ext>
            </a:extLst>
          </p:cNvPr>
          <p:cNvSpPr txBox="1"/>
          <p:nvPr/>
        </p:nvSpPr>
        <p:spPr>
          <a:xfrm>
            <a:off x="123458" y="5141468"/>
            <a:ext cx="332847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1-N</a:t>
            </a:r>
          </a:p>
          <a:p>
            <a:r>
              <a:rPr lang="pt-BR" b="1" dirty="0"/>
              <a:t>É o mais popular, entidade fraca recebe chave primária da forte.</a:t>
            </a:r>
          </a:p>
        </p:txBody>
      </p:sp>
    </p:spTree>
    <p:extLst>
      <p:ext uri="{BB962C8B-B14F-4D97-AF65-F5344CB8AC3E}">
        <p14:creationId xmlns:p14="http://schemas.microsoft.com/office/powerpoint/2010/main" val="162228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9B9004B-D82D-4626-8F1B-B8D8210F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862262"/>
            <a:ext cx="114490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5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F2B230-058F-4BCD-855F-35404FB3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87" y="375636"/>
            <a:ext cx="7928657" cy="615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43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10CE3B-AB9D-488C-9290-377170EC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277600" cy="4495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2BA32A-17B1-46BA-86D8-EB402E8628D6}"/>
              </a:ext>
            </a:extLst>
          </p:cNvPr>
          <p:cNvSpPr txBox="1"/>
          <p:nvPr/>
        </p:nvSpPr>
        <p:spPr>
          <a:xfrm>
            <a:off x="4840941" y="591671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CTRL+SHIFT+P</a:t>
            </a:r>
          </a:p>
        </p:txBody>
      </p:sp>
    </p:spTree>
    <p:extLst>
      <p:ext uri="{BB962C8B-B14F-4D97-AF65-F5344CB8AC3E}">
        <p14:creationId xmlns:p14="http://schemas.microsoft.com/office/powerpoint/2010/main" val="6048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9E8F02C-7EF4-4581-884F-A130A822C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12" y="1635162"/>
            <a:ext cx="11671756" cy="33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5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39594A-945D-4444-BE9B-5CFE11C5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6" y="1850316"/>
            <a:ext cx="11611047" cy="297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6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207C461-D685-4047-9BDC-E450256E9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62" y="2033195"/>
            <a:ext cx="11584076" cy="306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74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4E9C627-8F38-4FD5-A628-838DFFC9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3" y="2267174"/>
            <a:ext cx="11602554" cy="23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264CEE9-EC32-4767-8DF1-BA0A832A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28" y="5201434"/>
            <a:ext cx="5105400" cy="11239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92BA33F-9A59-4DA6-A117-ABE524C6E879}"/>
              </a:ext>
            </a:extLst>
          </p:cNvPr>
          <p:cNvSpPr txBox="1"/>
          <p:nvPr/>
        </p:nvSpPr>
        <p:spPr>
          <a:xfrm>
            <a:off x="1982054" y="1936376"/>
            <a:ext cx="7310463" cy="7078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4000" dirty="0"/>
              <a:t>Fique atento na mensagem abaixo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251C0F3-BFB2-4A96-BD6B-4CF44E4511D5}"/>
              </a:ext>
            </a:extLst>
          </p:cNvPr>
          <p:cNvCxnSpPr/>
          <p:nvPr/>
        </p:nvCxnSpPr>
        <p:spPr>
          <a:xfrm>
            <a:off x="5292762" y="2926080"/>
            <a:ext cx="3550024" cy="2054711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7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4E4201-B970-4E56-BDE3-4A219C32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7" y="1117951"/>
            <a:ext cx="4281543" cy="52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6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DC656C-072C-4E3C-AA8C-80585533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01" y="2105025"/>
            <a:ext cx="11525573" cy="29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BB3EBA-980C-41F6-AC20-12B88DD48AE7}"/>
              </a:ext>
            </a:extLst>
          </p:cNvPr>
          <p:cNvSpPr txBox="1"/>
          <p:nvPr/>
        </p:nvSpPr>
        <p:spPr>
          <a:xfrm>
            <a:off x="4001456" y="4052449"/>
            <a:ext cx="3328475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Se você encontrar na história </a:t>
            </a:r>
            <a:r>
              <a:rPr lang="pt-BR" b="1" dirty="0"/>
              <a:t>1-N</a:t>
            </a:r>
          </a:p>
          <a:p>
            <a:r>
              <a:rPr lang="pt-BR" b="1" dirty="0"/>
              <a:t>É o mais popular, entidade fraca recebe chave primária da forte.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EB7B1C-013E-45F8-8E1D-EB04FBC9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12" y="135595"/>
            <a:ext cx="7931585" cy="202315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18207DD-9B0F-4692-BC7F-AD9C10C3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15" y="1760730"/>
            <a:ext cx="7269332" cy="22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6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EE6C9F-6B90-4384-9D7E-752328126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75" y="198415"/>
            <a:ext cx="8981095" cy="60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60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E66791A-9E9D-4538-9E5F-91B1F24E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063" y="981635"/>
            <a:ext cx="5127022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00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452E9-5EE2-422D-B6DA-7F2F830B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Usando inteligência artificial – Generativa </a:t>
            </a:r>
            <a:r>
              <a:rPr lang="pt-BR" dirty="0"/>
              <a:t>(</a:t>
            </a:r>
            <a:r>
              <a:rPr lang="pt-BR" b="1" i="1" dirty="0"/>
              <a:t>algo novo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7E36B-558A-4845-89AF-5B3FE2CB5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GPT é uma categoria de inteligência artificial:</a:t>
            </a:r>
          </a:p>
          <a:p>
            <a:pPr lvl="1"/>
            <a:r>
              <a:rPr lang="pt-PT" dirty="0"/>
              <a:t>Generative Pre-trained Transformer (Transformador Pré-treinado Generativo, em tradução livre), um tipo de modelo de linguagem grande (Large Language Model, LLM, na sigla em inglês).</a:t>
            </a:r>
          </a:p>
          <a:p>
            <a:r>
              <a:rPr lang="pt-PT" b="1" dirty="0"/>
              <a:t>ChatGPT </a:t>
            </a:r>
            <a:r>
              <a:rPr lang="pt-PT" dirty="0"/>
              <a:t>– é um produto (OpenAI)</a:t>
            </a:r>
          </a:p>
          <a:p>
            <a:r>
              <a:rPr lang="pt-PT" b="1" dirty="0"/>
              <a:t>Copilot Notebook </a:t>
            </a:r>
            <a:r>
              <a:rPr lang="pt-PT" dirty="0"/>
              <a:t>– é um produto (Microsoft)</a:t>
            </a:r>
          </a:p>
          <a:p>
            <a:r>
              <a:rPr lang="pt-PT" b="1" dirty="0"/>
              <a:t>Gemini </a:t>
            </a:r>
            <a:r>
              <a:rPr lang="pt-PT" dirty="0"/>
              <a:t>– é um produto (Google)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94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2820E8-4C4C-437B-B3D1-7CC9A67B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29" y="2384991"/>
            <a:ext cx="10632141" cy="14132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5DCEEE0-8A63-4E2E-8AAA-4B91FC3BE217}"/>
              </a:ext>
            </a:extLst>
          </p:cNvPr>
          <p:cNvSpPr txBox="1"/>
          <p:nvPr/>
        </p:nvSpPr>
        <p:spPr>
          <a:xfrm>
            <a:off x="4117938" y="1423297"/>
            <a:ext cx="4215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Saber fazer pergunta!</a:t>
            </a:r>
          </a:p>
        </p:txBody>
      </p:sp>
    </p:spTree>
    <p:extLst>
      <p:ext uri="{BB962C8B-B14F-4D97-AF65-F5344CB8AC3E}">
        <p14:creationId xmlns:p14="http://schemas.microsoft.com/office/powerpoint/2010/main" val="284964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08B77F8-02C6-4F13-A355-9AE5D7CE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" y="465257"/>
            <a:ext cx="11841997" cy="59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EC6498A-96A5-4BE5-8BDB-374256AF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86" y="326482"/>
            <a:ext cx="7917627" cy="62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92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42A4C79-580A-4028-878D-1E3DC467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29" y="1344706"/>
            <a:ext cx="11842798" cy="413093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92BA35F-E253-4FCB-8AA0-83DE83B2C122}"/>
              </a:ext>
            </a:extLst>
          </p:cNvPr>
          <p:cNvSpPr txBox="1"/>
          <p:nvPr/>
        </p:nvSpPr>
        <p:spPr>
          <a:xfrm>
            <a:off x="3765176" y="5647765"/>
            <a:ext cx="41846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 err="1">
                <a:solidFill>
                  <a:srgbClr val="FF0000"/>
                </a:solidFill>
              </a:rPr>
              <a:t>Vitóriaaaaaa</a:t>
            </a:r>
            <a:r>
              <a:rPr lang="pt-B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39372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E8A90-59D9-4131-9DB1-6689A77E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DAC8D-BC25-4F68-9D84-54E26D307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Migrate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0378C7-22EF-4470-BAF6-83C8BDFD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64" y="2495550"/>
            <a:ext cx="10496177" cy="35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29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DFE5D5-08CC-4774-B41B-3AAD5DFF4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8" y="387275"/>
            <a:ext cx="10847628" cy="58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29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5AB8D1-5618-45FD-B2DD-612ACF51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3" y="1882589"/>
            <a:ext cx="11387986" cy="309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EBB866E-1958-49E7-8D06-7D3FC4D0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37" y="755725"/>
            <a:ext cx="11001326" cy="53465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161CB7B-A970-4684-A364-1B5214E0804C}"/>
              </a:ext>
            </a:extLst>
          </p:cNvPr>
          <p:cNvSpPr txBox="1"/>
          <p:nvPr/>
        </p:nvSpPr>
        <p:spPr>
          <a:xfrm>
            <a:off x="1043492" y="5732943"/>
            <a:ext cx="633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entidade fraca é que recebe a chave primária da outra entidade.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8CBB8C-1BFC-4617-B26D-FA43CE28109D}"/>
              </a:ext>
            </a:extLst>
          </p:cNvPr>
          <p:cNvSpPr txBox="1"/>
          <p:nvPr/>
        </p:nvSpPr>
        <p:spPr>
          <a:xfrm>
            <a:off x="8606118" y="1065007"/>
            <a:ext cx="155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Entidade forte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A96341-1E3A-47E6-A6AF-49211E98924D}"/>
              </a:ext>
            </a:extLst>
          </p:cNvPr>
          <p:cNvSpPr txBox="1"/>
          <p:nvPr/>
        </p:nvSpPr>
        <p:spPr>
          <a:xfrm>
            <a:off x="1905897" y="2454536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Entidade fraca</a:t>
            </a:r>
          </a:p>
        </p:txBody>
      </p:sp>
    </p:spTree>
    <p:extLst>
      <p:ext uri="{BB962C8B-B14F-4D97-AF65-F5344CB8AC3E}">
        <p14:creationId xmlns:p14="http://schemas.microsoft.com/office/powerpoint/2010/main" val="3054042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4AA6C1-93C7-4301-A29D-E58CD3B5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61" y="2366683"/>
            <a:ext cx="10696677" cy="16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3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CC285C-7D07-4095-BEA3-DDD57A07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210" y="1979408"/>
            <a:ext cx="7817029" cy="19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6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08C90AF-4F81-4596-82F1-26AC9E3A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59" y="766391"/>
            <a:ext cx="596348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83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5BAB436-A0B1-4A0B-BC72-3C54CFB1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4" y="2194559"/>
            <a:ext cx="11788144" cy="23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8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25283D-2FCD-4695-BB91-29875BD1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2" y="1094107"/>
            <a:ext cx="4567192" cy="521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32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7C092D4-9FF0-4DE2-815E-734D66FB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8" y="2581835"/>
            <a:ext cx="10657657" cy="15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6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A338DF-AC5D-40AD-AF7C-29288877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3" y="2280622"/>
            <a:ext cx="11742269" cy="22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62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4B6C7C-F924-448F-A125-A1D536AA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32" y="1495313"/>
            <a:ext cx="9230572" cy="35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92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B91BCE-7A69-47E3-B810-1991549E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00488"/>
            <a:ext cx="9000868" cy="59622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05FB4EE-E768-4FC5-8B90-A770752FD9B2}"/>
                  </a:ext>
                </a:extLst>
              </p14:cNvPr>
              <p14:cNvContentPartPr/>
              <p14:nvPr/>
            </p14:nvContentPartPr>
            <p14:xfrm>
              <a:off x="7796940" y="4635080"/>
              <a:ext cx="585000" cy="65124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05FB4EE-E768-4FC5-8B90-A770752FD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7946" y="4626435"/>
                <a:ext cx="602629" cy="668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885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0E5A1F-4D5C-4B0F-B10E-E64B5652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461260"/>
            <a:ext cx="10497474" cy="61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2868113-AB4D-4A0E-AD98-CF62429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69" y="113318"/>
            <a:ext cx="9669224" cy="623021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EEED435-0F7C-46F0-AFC5-9A1F6D94C339}"/>
              </a:ext>
            </a:extLst>
          </p:cNvPr>
          <p:cNvSpPr txBox="1"/>
          <p:nvPr/>
        </p:nvSpPr>
        <p:spPr>
          <a:xfrm>
            <a:off x="2280621" y="113318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CF2076-8C54-4717-9366-FCA8FBB79F73}"/>
              </a:ext>
            </a:extLst>
          </p:cNvPr>
          <p:cNvSpPr txBox="1"/>
          <p:nvPr/>
        </p:nvSpPr>
        <p:spPr>
          <a:xfrm>
            <a:off x="4821219" y="322842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fraca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64344-6959-4B84-B223-50990447479E}"/>
              </a:ext>
            </a:extLst>
          </p:cNvPr>
          <p:cNvSpPr txBox="1"/>
          <p:nvPr/>
        </p:nvSpPr>
        <p:spPr>
          <a:xfrm>
            <a:off x="8760312" y="1100206"/>
            <a:ext cx="6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forte</a:t>
            </a:r>
          </a:p>
        </p:txBody>
      </p:sp>
    </p:spTree>
    <p:extLst>
      <p:ext uri="{BB962C8B-B14F-4D97-AF65-F5344CB8AC3E}">
        <p14:creationId xmlns:p14="http://schemas.microsoft.com/office/powerpoint/2010/main" val="1564588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451F3-3A55-412F-8D19-005D4AF2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14337"/>
            <a:ext cx="10515600" cy="1325563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 MODEL FINALIZADA</a:t>
            </a:r>
          </a:p>
        </p:txBody>
      </p:sp>
      <p:sp>
        <p:nvSpPr>
          <p:cNvPr id="3" name="AutoShape 2" descr="KIT COM FAIXA PARABENS E BALAO LATEX 9 pol. AZUL 01 un.">
            <a:extLst>
              <a:ext uri="{FF2B5EF4-FFF2-40B4-BE49-F238E27FC236}">
                <a16:creationId xmlns:a16="http://schemas.microsoft.com/office/drawing/2014/main" id="{7CB95901-ABFE-4627-800A-06D1B8F2F2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01900" y="-165100"/>
            <a:ext cx="5664200" cy="56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2EBA38-CF59-4539-A2F6-3B21814D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66900"/>
            <a:ext cx="6667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7831C3-3B8F-420E-A68E-6DB52B83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304364"/>
            <a:ext cx="6335009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96522-450D-49C0-87DC-CA9AB650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Programador </a:t>
            </a:r>
            <a:r>
              <a:rPr lang="pt-BR" b="1" dirty="0"/>
              <a:t>BACKEND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B0161-308F-4C58-B126-12D98000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9125"/>
            <a:ext cx="10515600" cy="1077838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migrate</a:t>
            </a:r>
            <a:endParaRPr lang="pt-BR" dirty="0"/>
          </a:p>
          <a:p>
            <a:r>
              <a:rPr lang="pt-BR" dirty="0"/>
              <a:t>upgrade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E5C813-2CB3-439B-B4B2-94D493DC8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76817"/>
            <a:ext cx="11047531" cy="30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E56C4B-DBF4-454D-A26F-6E31F01D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13" y="556487"/>
            <a:ext cx="8485658" cy="585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E8BBD5-78B3-4A12-8E18-FE0A6095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" y="1195351"/>
            <a:ext cx="12192000" cy="44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24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356</Words>
  <Application>Microsoft Office PowerPoint</Application>
  <PresentationFormat>Widescreen</PresentationFormat>
  <Paragraphs>63</Paragraphs>
  <Slides>50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ETAPA MODEL INICIALIZADA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Programador BACKEND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Aula PI</vt:lpstr>
      <vt:lpstr>Apresentação do PowerPoint</vt:lpstr>
      <vt:lpstr>Primeira ação: baixar o projeto 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Usando inteligência artificial – Generativa (algo novo)</vt:lpstr>
      <vt:lpstr>Apresentação do PowerPoint</vt:lpstr>
      <vt:lpstr>Apresentação do PowerPoint</vt:lpstr>
      <vt:lpstr>Apresentação do PowerPoint</vt:lpstr>
      <vt:lpstr>Apresentação do PowerPoint</vt:lpstr>
      <vt:lpstr>Migrations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ETAPA MODEL FINALIZADA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14</cp:revision>
  <dcterms:created xsi:type="dcterms:W3CDTF">2024-05-09T22:40:09Z</dcterms:created>
  <dcterms:modified xsi:type="dcterms:W3CDTF">2024-05-11T00:42:11Z</dcterms:modified>
</cp:coreProperties>
</file>