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A07-35BB-4ADE-84C1-5D4169934E5C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44F4-6BF9-4BC0-84E8-96C900AC7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25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A07-35BB-4ADE-84C1-5D4169934E5C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44F4-6BF9-4BC0-84E8-96C900AC7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5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A07-35BB-4ADE-84C1-5D4169934E5C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44F4-6BF9-4BC0-84E8-96C900AC7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92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A07-35BB-4ADE-84C1-5D4169934E5C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44F4-6BF9-4BC0-84E8-96C900AC7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65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A07-35BB-4ADE-84C1-5D4169934E5C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44F4-6BF9-4BC0-84E8-96C900AC7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64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A07-35BB-4ADE-84C1-5D4169934E5C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44F4-6BF9-4BC0-84E8-96C900AC7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59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A07-35BB-4ADE-84C1-5D4169934E5C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44F4-6BF9-4BC0-84E8-96C900AC7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88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A07-35BB-4ADE-84C1-5D4169934E5C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44F4-6BF9-4BC0-84E8-96C900AC7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17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A07-35BB-4ADE-84C1-5D4169934E5C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44F4-6BF9-4BC0-84E8-96C900AC7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1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A07-35BB-4ADE-84C1-5D4169934E5C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44F4-6BF9-4BC0-84E8-96C900AC7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9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A07-35BB-4ADE-84C1-5D4169934E5C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44F4-6BF9-4BC0-84E8-96C900AC7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3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6A07-35BB-4ADE-84C1-5D4169934E5C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C44F4-6BF9-4BC0-84E8-96C900AC7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96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odao.cc/app/MQuCiQ6pqLN0dUQD7Nr00equsoi88n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2000" y="318292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        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Android application (</a:t>
            </a:r>
            <a:r>
              <a:rPr lang="en-US" altLang="zh-C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b="1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019800" y="1825625"/>
            <a:ext cx="6175198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Dairy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Voice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Vocabulary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Anniversary</a:t>
            </a:r>
          </a:p>
          <a:p>
            <a:pPr marL="0" indent="0">
              <a:buNone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600" u="sng" dirty="0">
                <a:hlinkClick r:id="rId2"/>
              </a:rPr>
              <a:t>https://modao.cc/app/MQuCiQ6pqLN0dUQD7Nr00equsoi88nE</a:t>
            </a:r>
            <a:endParaRPr lang="zh-CN" altLang="zh-CN" sz="1600" dirty="0"/>
          </a:p>
          <a:p>
            <a:pPr marL="0" indent="0">
              <a:buNone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9890"/>
            <a:ext cx="1142365" cy="1142365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/>
          </p:cNvPicPr>
          <p:nvPr>
            <p:ph sz="half"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4" t="21413" r="37876" b="4711"/>
          <a:stretch/>
        </p:blipFill>
        <p:spPr bwMode="auto">
          <a:xfrm>
            <a:off x="700358" y="1825625"/>
            <a:ext cx="2560413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图片 8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7" t="21199" r="38357" b="4497"/>
          <a:stretch/>
        </p:blipFill>
        <p:spPr bwMode="auto">
          <a:xfrm>
            <a:off x="3260771" y="1825625"/>
            <a:ext cx="2422572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764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" y="365125"/>
            <a:ext cx="12006263" cy="22352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Diary             Voice      Account     Vocabulary  Anniversary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l="39254" t="21200" r="39353" b="5139"/>
          <a:stretch/>
        </p:blipFill>
        <p:spPr bwMode="auto">
          <a:xfrm>
            <a:off x="2457450" y="1939925"/>
            <a:ext cx="2300288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图片 7"/>
          <p:cNvPicPr/>
          <p:nvPr/>
        </p:nvPicPr>
        <p:blipFill rotWithShape="1">
          <a:blip r:embed="rId3"/>
          <a:srcRect l="39341" t="21628" r="39309" b="4711"/>
          <a:stretch/>
        </p:blipFill>
        <p:spPr bwMode="auto">
          <a:xfrm>
            <a:off x="4743450" y="1939925"/>
            <a:ext cx="2343150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图片 8"/>
          <p:cNvPicPr/>
          <p:nvPr/>
        </p:nvPicPr>
        <p:blipFill rotWithShape="1">
          <a:blip r:embed="rId4"/>
          <a:srcRect l="39158" t="22484" r="39430" b="5353"/>
          <a:stretch/>
        </p:blipFill>
        <p:spPr bwMode="auto">
          <a:xfrm>
            <a:off x="7086600" y="1939925"/>
            <a:ext cx="2343150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内容占位符 3"/>
          <p:cNvPicPr>
            <a:picLocks noGrp="1"/>
          </p:cNvPicPr>
          <p:nvPr>
            <p:ph idx="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5" t="21627" r="39449" b="4926"/>
          <a:stretch/>
        </p:blipFill>
        <p:spPr bwMode="auto">
          <a:xfrm>
            <a:off x="185738" y="1939925"/>
            <a:ext cx="2214562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图片 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3" t="22708" r="39199" b="4925"/>
          <a:stretch/>
        </p:blipFill>
        <p:spPr bwMode="auto">
          <a:xfrm>
            <a:off x="9558338" y="1939925"/>
            <a:ext cx="2314575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9211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Office 主题​​</vt:lpstr>
      <vt:lpstr>         Android application (Xamarin)</vt:lpstr>
      <vt:lpstr>Diary             Voice      Account     Vocabulary  Anniversary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futing han</dc:creator>
  <cp:lastModifiedBy>futing han</cp:lastModifiedBy>
  <cp:revision>4</cp:revision>
  <dcterms:created xsi:type="dcterms:W3CDTF">2018-07-23T11:37:17Z</dcterms:created>
  <dcterms:modified xsi:type="dcterms:W3CDTF">2018-07-23T12:39:23Z</dcterms:modified>
</cp:coreProperties>
</file>