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E17C-2C72-4A6E-ADA1-09AD27287283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18C3-DC53-46A0-88B4-8EA001364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E17C-2C72-4A6E-ADA1-09AD27287283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18C3-DC53-46A0-88B4-8EA001364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0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E17C-2C72-4A6E-ADA1-09AD27287283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18C3-DC53-46A0-88B4-8EA001364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52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E17C-2C72-4A6E-ADA1-09AD27287283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18C3-DC53-46A0-88B4-8EA001364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72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E17C-2C72-4A6E-ADA1-09AD27287283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18C3-DC53-46A0-88B4-8EA001364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77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E17C-2C72-4A6E-ADA1-09AD27287283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18C3-DC53-46A0-88B4-8EA001364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7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E17C-2C72-4A6E-ADA1-09AD27287283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18C3-DC53-46A0-88B4-8EA001364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5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E17C-2C72-4A6E-ADA1-09AD27287283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18C3-DC53-46A0-88B4-8EA001364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21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E17C-2C72-4A6E-ADA1-09AD27287283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18C3-DC53-46A0-88B4-8EA001364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2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E17C-2C72-4A6E-ADA1-09AD27287283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18C3-DC53-46A0-88B4-8EA001364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7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E17C-2C72-4A6E-ADA1-09AD27287283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18C3-DC53-46A0-88B4-8EA001364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7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2E17C-2C72-4A6E-ADA1-09AD27287283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418C3-DC53-46A0-88B4-8EA001364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a0518/SIT313_co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27655" t="13149" r="28261" b="16397"/>
          <a:stretch/>
        </p:blipFill>
        <p:spPr>
          <a:xfrm>
            <a:off x="445449" y="1571088"/>
            <a:ext cx="5735781" cy="5153892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Finished all layouts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27472" t="30722" r="28299" b="30804"/>
          <a:stretch/>
        </p:blipFill>
        <p:spPr>
          <a:xfrm>
            <a:off x="6096000" y="1571088"/>
            <a:ext cx="5754738" cy="28144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/>
          <a:srcRect l="28384" t="28200" r="38987" b="31800"/>
          <a:stretch/>
        </p:blipFill>
        <p:spPr>
          <a:xfrm>
            <a:off x="6181230" y="4084404"/>
            <a:ext cx="3853419" cy="26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0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045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b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1. layout optimization</a:t>
            </a:r>
            <a:b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2. add activity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https://github.com/tia0518/SIT313_code</a:t>
            </a: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3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Finished all layouts</vt:lpstr>
      <vt:lpstr>Plan  1. layout optimization  2. add activity  https://github.com/tia0518/SIT313_code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Finished all layouts</dc:title>
  <dc:creator>futing han</dc:creator>
  <cp:lastModifiedBy>futing han</cp:lastModifiedBy>
  <cp:revision>1</cp:revision>
  <dcterms:created xsi:type="dcterms:W3CDTF">2018-08-12T08:08:15Z</dcterms:created>
  <dcterms:modified xsi:type="dcterms:W3CDTF">2018-08-12T08:08:48Z</dcterms:modified>
</cp:coreProperties>
</file>