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1A87-F704-49E9-977D-5F24DCAA5696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D9F1-1D2E-4E4A-9A14-2151C4BE7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8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1A87-F704-49E9-977D-5F24DCAA5696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D9F1-1D2E-4E4A-9A14-2151C4BE7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5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1A87-F704-49E9-977D-5F24DCAA5696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D9F1-1D2E-4E4A-9A14-2151C4BE7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87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1A87-F704-49E9-977D-5F24DCAA5696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D9F1-1D2E-4E4A-9A14-2151C4BE7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2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1A87-F704-49E9-977D-5F24DCAA5696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D9F1-1D2E-4E4A-9A14-2151C4BE7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7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1A87-F704-49E9-977D-5F24DCAA5696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D9F1-1D2E-4E4A-9A14-2151C4BE7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12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1A87-F704-49E9-977D-5F24DCAA5696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D9F1-1D2E-4E4A-9A14-2151C4BE7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44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1A87-F704-49E9-977D-5F24DCAA5696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D9F1-1D2E-4E4A-9A14-2151C4BE7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08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1A87-F704-49E9-977D-5F24DCAA5696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D9F1-1D2E-4E4A-9A14-2151C4BE7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57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1A87-F704-49E9-977D-5F24DCAA5696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D9F1-1D2E-4E4A-9A14-2151C4BE7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91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1A87-F704-49E9-977D-5F24DCAA5696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D9F1-1D2E-4E4A-9A14-2151C4BE7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18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21A87-F704-49E9-977D-5F24DCAA5696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5D9F1-1D2E-4E4A-9A14-2151C4BE7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3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ia0518/SIT313_code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2000" y="318292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        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Android application (Xamarin)</a:t>
            </a:r>
            <a:endParaRPr lang="zh-CN" altLang="en-US" b="1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019800" y="1825625"/>
            <a:ext cx="6175198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Diary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Voice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Vocabulary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Anniversary</a:t>
            </a:r>
          </a:p>
          <a:p>
            <a:pPr marL="0" indent="0">
              <a:buNone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9890"/>
            <a:ext cx="1142365" cy="1142365"/>
          </a:xfrm>
          <a:prstGeom prst="rect">
            <a:avLst/>
          </a:prstGeom>
        </p:spPr>
      </p:pic>
      <p:pic>
        <p:nvPicPr>
          <p:cNvPr id="5" name="内容占位符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2105119"/>
            <a:ext cx="1776115" cy="3157538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99" y="2105119"/>
            <a:ext cx="1776116" cy="31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8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0" y="300252"/>
            <a:ext cx="2990476" cy="47714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80" y="5071681"/>
            <a:ext cx="1780952" cy="9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648" y="300252"/>
            <a:ext cx="2180952" cy="22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648" y="3179019"/>
            <a:ext cx="2819048" cy="2485714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006443" y="365125"/>
            <a:ext cx="4347358" cy="565893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Layouts</a:t>
            </a:r>
            <a:r>
              <a:rPr lang="zh-CN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zh-CN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ain functions</a:t>
            </a:r>
            <a:b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zh-CN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https://github.com/tia0518/SIT313_code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6328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15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Office 主题​​</vt:lpstr>
      <vt:lpstr>         Android application (Xamarin)</vt:lpstr>
      <vt:lpstr>Layouts（11） Activities Main functions Database（SQLite）  https://github.com/tia0518/SIT313_code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application (Xamarin)</dc:title>
  <dc:creator>futing han</dc:creator>
  <cp:lastModifiedBy>futing han</cp:lastModifiedBy>
  <cp:revision>10</cp:revision>
  <dcterms:created xsi:type="dcterms:W3CDTF">2018-08-12T01:46:07Z</dcterms:created>
  <dcterms:modified xsi:type="dcterms:W3CDTF">2018-08-12T10:15:10Z</dcterms:modified>
</cp:coreProperties>
</file>