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de Almeida" userId="0b3961a66fb9a2fb" providerId="LiveId" clId="{79984A76-D631-4787-B1DC-69622BD32F76}"/>
    <pc:docChg chg="modSld">
      <pc:chgData name="Tiago de Almeida" userId="0b3961a66fb9a2fb" providerId="LiveId" clId="{79984A76-D631-4787-B1DC-69622BD32F76}" dt="2021-12-20T22:17:24.273" v="47" actId="1076"/>
      <pc:docMkLst>
        <pc:docMk/>
      </pc:docMkLst>
      <pc:sldChg chg="modSp">
        <pc:chgData name="Tiago de Almeida" userId="0b3961a66fb9a2fb" providerId="LiveId" clId="{79984A76-D631-4787-B1DC-69622BD32F76}" dt="2021-12-20T22:14:55.111" v="13" actId="20577"/>
        <pc:sldMkLst>
          <pc:docMk/>
          <pc:sldMk cId="2518765011" sldId="261"/>
        </pc:sldMkLst>
        <pc:spChg chg="mod">
          <ac:chgData name="Tiago de Almeida" userId="0b3961a66fb9a2fb" providerId="LiveId" clId="{79984A76-D631-4787-B1DC-69622BD32F76}" dt="2021-12-20T22:14:55.111" v="13" actId="20577"/>
          <ac:spMkLst>
            <pc:docMk/>
            <pc:sldMk cId="2518765011" sldId="261"/>
            <ac:spMk id="3" creationId="{A5A581EA-6B4C-4CEB-B5F3-73A1DA4ED442}"/>
          </ac:spMkLst>
        </pc:spChg>
      </pc:sldChg>
      <pc:sldChg chg="modSp">
        <pc:chgData name="Tiago de Almeida" userId="0b3961a66fb9a2fb" providerId="LiveId" clId="{79984A76-D631-4787-B1DC-69622BD32F76}" dt="2021-12-20T22:17:24.273" v="47" actId="1076"/>
        <pc:sldMkLst>
          <pc:docMk/>
          <pc:sldMk cId="2468220057" sldId="263"/>
        </pc:sldMkLst>
        <pc:spChg chg="mod">
          <ac:chgData name="Tiago de Almeida" userId="0b3961a66fb9a2fb" providerId="LiveId" clId="{79984A76-D631-4787-B1DC-69622BD32F76}" dt="2021-12-20T22:17:07.034" v="45" actId="20577"/>
          <ac:spMkLst>
            <pc:docMk/>
            <pc:sldMk cId="2468220057" sldId="263"/>
            <ac:spMk id="3" creationId="{8EE0AA90-6352-42FC-B399-24BDF64BE3AD}"/>
          </ac:spMkLst>
        </pc:spChg>
        <pc:picChg chg="mod">
          <ac:chgData name="Tiago de Almeida" userId="0b3961a66fb9a2fb" providerId="LiveId" clId="{79984A76-D631-4787-B1DC-69622BD32F76}" dt="2021-12-20T22:17:24.273" v="47" actId="1076"/>
          <ac:picMkLst>
            <pc:docMk/>
            <pc:sldMk cId="2468220057" sldId="263"/>
            <ac:picMk id="4" creationId="{84B68E77-8FDB-4933-9678-69B7A9A58A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2735D-6211-4EFB-A8FF-E8EC26864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FF174-9C85-456A-B91A-EE341B48B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9056BB-3904-434D-9B7E-AA5F82C5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B2D03-6AB5-4B2B-AFD7-B9EE52F1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358C9-DB72-47DE-8C9C-FB580F57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CCBD-28DF-45B4-BECF-0829981C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00154-155C-40F9-992E-F9B97A33F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EAD47-C062-42BC-9A04-660F0284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29AA3-9415-4D78-B050-33D4570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D1DCBF-9DEA-4280-8BF1-F888634F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490C60-9F0E-4E06-BF39-5C56D82AD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A0DCC7-83AE-4F72-A072-1F9DA7FA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F44953-28B9-4843-8B2D-743CDEFC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7906C6-EEAF-4D61-AC2A-819B0D1A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50F6F-F14B-4CB7-86C5-0AAEE0C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A935D-83D8-4455-BADD-C240170D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5A8C1-43A8-45CC-9395-863FC25C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446469-A615-468D-8E90-D144AC28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F9F3B1-2AAD-4C3A-B152-4EEE4746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9A7DEF-F247-425C-AFE9-8ADAF740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8B954-88DB-469E-ACB3-92F1BB66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3767E3-84D5-470D-BCF4-61956A66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A8334A-719B-4459-9BC8-92BB24C9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ED34A-46A7-4657-9379-E5D6253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F71588-0F1D-4A90-9CD1-3095567D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2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D5B6B-D8BF-4493-B506-2A109F3D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EB188-B409-43A0-BB58-6E2B83871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30C82-DAEF-473B-941F-ED616A99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AAF1C7-6AA6-49BD-9990-F57C20B5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FC8172-6313-4F54-9DA6-424D87DA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FDB1C3-AF67-4F52-B812-4E30A74A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6095E-B9E3-4A75-889E-0380D4CE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B03F1A-BACA-46A9-9BE2-82FD551C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FD36EA-5BC7-4589-BA73-62FAF302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7685CA-2539-4B05-9057-5EBB0C04E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D8CFBA-8522-4D77-887D-024B6689A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25B54F-47D4-46CF-BE59-E0C125AB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A2447B-3EE1-4F0B-BD21-FA9EA477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0CFB16-5FCF-4A04-BFAD-DED312DC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A145-5679-40CF-91CD-1F3916B9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452D97-CEE7-47FD-9EB1-319F8258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F1EE1F-0636-498C-A574-53BC792B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ECECE8-AF79-4751-9777-776D0F88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B07BD3-8BAD-434D-85DE-F5947DAE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FC1CF9-213D-455C-B743-4022C95A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35F063-ECFC-4489-8CC9-B7A41FDB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792A-D10F-4F7C-8103-109E5666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E5985-B5B4-4A3E-9349-A62121E7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38844E-FBCA-4158-B327-BCF9FCE2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192CC9-CB48-4214-BDFC-E8F1DB96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CFEE06-1C75-462C-8B03-F2A160B5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7B2D54-D27C-41EF-B38C-C3C358B9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DAF60-E887-4BCE-AF3B-37A18ABD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E958BB-B09D-4A9F-ABCC-A12DEAC62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E5BF89-B689-4216-8C4A-ED45FBD3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527607-8837-4767-B0FD-96183F6D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A5C00F-4286-4402-91E6-0FDFDBC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BEC46B-EF1E-4E04-995B-2D625994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2AF619-CC75-4E5C-B103-9CBC3B3A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4C8706-AE09-48F7-B8B3-3F295F4F5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64A624-A14A-4011-9FF5-EBA1C599A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72410-AFD3-485B-BCA6-3557E2D4F026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EA49A-1AEA-41F7-8CA7-A43D38376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11D96-1D7E-4F0D-B711-D3E5B4BD7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4DB63-6E55-40F9-978C-B36A6229D4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7AB26-2FA6-40DF-995C-755CBC76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736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8800" b="1" dirty="0">
                <a:solidFill>
                  <a:srgbClr val="FF0000"/>
                </a:solidFill>
              </a:rPr>
              <a:t>Website, Tablet e Mobile Layouts</a:t>
            </a:r>
            <a:endParaRPr lang="en-US" sz="8800" b="1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C7673-8C9D-41FD-B94E-3A8E3639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Cliente: Game Mania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69938B-0508-4945-ACF5-ABC01E0C9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1" y="218322"/>
            <a:ext cx="2893888" cy="20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5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D3AE2-9B0E-414E-9327-F9EE92EF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49" y="359192"/>
            <a:ext cx="7066935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Página Principal - Website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27C71-6B57-4BEB-B723-877DAF1F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Fundo contendo os produtos na cor branca como solicitado pelo cliente que exigiu um background claro;</a:t>
            </a:r>
          </a:p>
          <a:p>
            <a:r>
              <a:rPr lang="pt-BR" dirty="0">
                <a:solidFill>
                  <a:srgbClr val="002060"/>
                </a:solidFill>
              </a:rPr>
              <a:t>Uso de Vermelho, Azul e Preto no restante do layout. Outra solicitação do cliente;</a:t>
            </a:r>
          </a:p>
          <a:p>
            <a:r>
              <a:rPr lang="pt-BR" dirty="0">
                <a:solidFill>
                  <a:srgbClr val="002060"/>
                </a:solidFill>
              </a:rPr>
              <a:t>Destaque para os produtos mais vendidos no site respeitando a etnografia passada pelo cliente: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</a:rPr>
              <a:t>       - Meninos: Videogames, PCs e jogos;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</a:rPr>
              <a:t>       - Meninas e Adultos: Smartphones.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9A51D2-74D9-4E8C-B57A-7B891378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1" y="218322"/>
            <a:ext cx="2893888" cy="20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0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6F6C226-A4EC-499A-89E8-60DCB0980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96" y="227148"/>
            <a:ext cx="2415167" cy="6403704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F4277F-A427-4427-ABAE-1FB0D3E5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3" y="2226781"/>
            <a:ext cx="2893888" cy="2082426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780AEC82-2CEA-459B-976E-232A2189EAB9}"/>
              </a:ext>
            </a:extLst>
          </p:cNvPr>
          <p:cNvSpPr/>
          <p:nvPr/>
        </p:nvSpPr>
        <p:spPr>
          <a:xfrm>
            <a:off x="7787148" y="412955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5C4420EE-4BC7-4DB7-ACB0-FC63856D31D6}"/>
              </a:ext>
            </a:extLst>
          </p:cNvPr>
          <p:cNvSpPr/>
          <p:nvPr/>
        </p:nvSpPr>
        <p:spPr>
          <a:xfrm>
            <a:off x="7815999" y="1455174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9E17769B-9A59-45E1-9EDB-FE04547F3B53}"/>
              </a:ext>
            </a:extLst>
          </p:cNvPr>
          <p:cNvSpPr/>
          <p:nvPr/>
        </p:nvSpPr>
        <p:spPr>
          <a:xfrm>
            <a:off x="7787148" y="2232425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BD8E52BB-9C52-4024-8899-F5C7BF3B87A2}"/>
              </a:ext>
            </a:extLst>
          </p:cNvPr>
          <p:cNvSpPr/>
          <p:nvPr/>
        </p:nvSpPr>
        <p:spPr>
          <a:xfrm>
            <a:off x="7761920" y="6098709"/>
            <a:ext cx="545691" cy="1744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B5977F64-CC3B-4285-AFC0-2D69CF897FE8}"/>
              </a:ext>
            </a:extLst>
          </p:cNvPr>
          <p:cNvSpPr/>
          <p:nvPr/>
        </p:nvSpPr>
        <p:spPr>
          <a:xfrm>
            <a:off x="7761920" y="5056490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16A5DDD2-1975-4B7B-9B62-9DBD6AE1BBA7}"/>
              </a:ext>
            </a:extLst>
          </p:cNvPr>
          <p:cNvSpPr/>
          <p:nvPr/>
        </p:nvSpPr>
        <p:spPr>
          <a:xfrm>
            <a:off x="7815998" y="3686399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FDAE410-3E40-4D41-ACEB-9FCAE93681E4}"/>
              </a:ext>
            </a:extLst>
          </p:cNvPr>
          <p:cNvSpPr/>
          <p:nvPr/>
        </p:nvSpPr>
        <p:spPr>
          <a:xfrm>
            <a:off x="3408031" y="0"/>
            <a:ext cx="4183762" cy="98222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D299C1-AD6D-471A-BAE1-DF3418792303}"/>
              </a:ext>
            </a:extLst>
          </p:cNvPr>
          <p:cNvSpPr/>
          <p:nvPr/>
        </p:nvSpPr>
        <p:spPr>
          <a:xfrm>
            <a:off x="3408031" y="1132548"/>
            <a:ext cx="4183762" cy="98222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043AFD8-E24B-4B16-9326-34B161806895}"/>
              </a:ext>
            </a:extLst>
          </p:cNvPr>
          <p:cNvSpPr/>
          <p:nvPr/>
        </p:nvSpPr>
        <p:spPr>
          <a:xfrm>
            <a:off x="3424593" y="2231032"/>
            <a:ext cx="4183762" cy="98222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B9DE88D-AD6A-4EB9-81BB-2CD267CEE465}"/>
              </a:ext>
            </a:extLst>
          </p:cNvPr>
          <p:cNvSpPr/>
          <p:nvPr/>
        </p:nvSpPr>
        <p:spPr>
          <a:xfrm>
            <a:off x="3424593" y="3346548"/>
            <a:ext cx="4183762" cy="98222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2768D2C-F4BE-4858-AFE5-7F674608073A}"/>
              </a:ext>
            </a:extLst>
          </p:cNvPr>
          <p:cNvSpPr/>
          <p:nvPr/>
        </p:nvSpPr>
        <p:spPr>
          <a:xfrm>
            <a:off x="3424593" y="4462064"/>
            <a:ext cx="4183762" cy="98222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4CBD511-7DA0-48F9-B731-D75361821F02}"/>
              </a:ext>
            </a:extLst>
          </p:cNvPr>
          <p:cNvSpPr/>
          <p:nvPr/>
        </p:nvSpPr>
        <p:spPr>
          <a:xfrm>
            <a:off x="3424593" y="5577580"/>
            <a:ext cx="4183762" cy="117972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F5E31C-FFFD-479A-AFA2-757DC7F52F28}"/>
              </a:ext>
            </a:extLst>
          </p:cNvPr>
          <p:cNvSpPr txBox="1"/>
          <p:nvPr/>
        </p:nvSpPr>
        <p:spPr>
          <a:xfrm>
            <a:off x="3382807" y="100695"/>
            <a:ext cx="419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No header, visando o UX e UI, se encontra o menu com a área de login, carrinho de compras, favoritos, área de entrega e barra de pesquisa. </a:t>
            </a:r>
            <a:endParaRPr lang="en-US" sz="16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3CBCF0-F396-42D4-9F37-C133251D3EA7}"/>
              </a:ext>
            </a:extLst>
          </p:cNvPr>
          <p:cNvSpPr txBox="1"/>
          <p:nvPr/>
        </p:nvSpPr>
        <p:spPr>
          <a:xfrm>
            <a:off x="3613932" y="1175749"/>
            <a:ext cx="3805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Banner publicitário e informativo utilizando um carrossel para melhor comodidade e usabilidade do cliente.</a:t>
            </a:r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9FBD1BC-EFCF-4720-B5BB-DD270465979C}"/>
              </a:ext>
            </a:extLst>
          </p:cNvPr>
          <p:cNvSpPr txBox="1"/>
          <p:nvPr/>
        </p:nvSpPr>
        <p:spPr>
          <a:xfrm>
            <a:off x="3424594" y="2206731"/>
            <a:ext cx="4196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Submenu</a:t>
            </a:r>
            <a:r>
              <a:rPr lang="pt-BR" dirty="0"/>
              <a:t> com os principais consoles vendidos e solicitados na empresa visando facilitar a navegação (UI) do usuário.</a:t>
            </a: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B84CF1-6356-4B66-A9E5-5C48B5CB348C}"/>
              </a:ext>
            </a:extLst>
          </p:cNvPr>
          <p:cNvSpPr txBox="1"/>
          <p:nvPr/>
        </p:nvSpPr>
        <p:spPr>
          <a:xfrm>
            <a:off x="3599507" y="3346548"/>
            <a:ext cx="398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Principais produtos em promoção levando em conta a etnografia dos clientes da empresa.</a:t>
            </a:r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1BA20E8-94E8-47CB-B36C-9FF272620C12}"/>
              </a:ext>
            </a:extLst>
          </p:cNvPr>
          <p:cNvSpPr txBox="1"/>
          <p:nvPr/>
        </p:nvSpPr>
        <p:spPr>
          <a:xfrm>
            <a:off x="3613932" y="4520954"/>
            <a:ext cx="3805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Banner na cor preta perto do </a:t>
            </a:r>
            <a:r>
              <a:rPr lang="pt-BR" dirty="0" err="1"/>
              <a:t>footer</a:t>
            </a:r>
            <a:r>
              <a:rPr lang="pt-BR" dirty="0"/>
              <a:t> destacando o principal diferencial da empresa.</a:t>
            </a:r>
            <a:endParaRPr lang="en-US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786D168-4491-4BED-871A-7504324D5381}"/>
              </a:ext>
            </a:extLst>
          </p:cNvPr>
          <p:cNvSpPr txBox="1"/>
          <p:nvPr/>
        </p:nvSpPr>
        <p:spPr>
          <a:xfrm>
            <a:off x="3322390" y="5682251"/>
            <a:ext cx="4355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Footer</a:t>
            </a:r>
            <a:r>
              <a:rPr lang="pt-BR" dirty="0"/>
              <a:t> do website contendo todas as informações importantes e necessárias visando a melhor experiência aos clientes.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3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2F7D1-0100-45B9-A22F-291EB4C6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645" y="359192"/>
            <a:ext cx="5842819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Página Principal - Tablet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8AC94-B5F2-4CD7-B673-D9976113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8128"/>
            <a:ext cx="10515600" cy="2616259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A versão para tablet contém as mesmas informações que a do website mas os itens foram compactados para uma melhor experiência e usabilidade dos usuários;</a:t>
            </a:r>
          </a:p>
          <a:p>
            <a:r>
              <a:rPr lang="pt-BR" dirty="0">
                <a:solidFill>
                  <a:srgbClr val="002060"/>
                </a:solidFill>
              </a:rPr>
              <a:t>O carrossel foi aplicado na seção de produtos em promoção para uma melhor visualização na tela do tablet.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22CD50-BBB6-4D9D-98AD-04772110E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1" y="159328"/>
            <a:ext cx="2893888" cy="20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DFAB27-E57E-4F43-B33A-ACBD1E5F2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4" y="2241754"/>
            <a:ext cx="2893888" cy="20824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77A334-6475-43A3-A06B-56BF360B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257" y="0"/>
            <a:ext cx="2649682" cy="6858000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CEB95FF3-887A-4AF0-8E80-CD5C0962CFDA}"/>
              </a:ext>
            </a:extLst>
          </p:cNvPr>
          <p:cNvSpPr/>
          <p:nvPr/>
        </p:nvSpPr>
        <p:spPr>
          <a:xfrm>
            <a:off x="8459615" y="212512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07811C8D-112F-4617-A4C4-6FB4452223A6}"/>
              </a:ext>
            </a:extLst>
          </p:cNvPr>
          <p:cNvSpPr/>
          <p:nvPr/>
        </p:nvSpPr>
        <p:spPr>
          <a:xfrm>
            <a:off x="8501801" y="1267469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4AA98890-E1B5-4631-83C6-36DB6C459CBA}"/>
              </a:ext>
            </a:extLst>
          </p:cNvPr>
          <p:cNvSpPr/>
          <p:nvPr/>
        </p:nvSpPr>
        <p:spPr>
          <a:xfrm>
            <a:off x="8490152" y="2138515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9D8B5895-CE28-48D4-80B1-80CB4BB96B3F}"/>
              </a:ext>
            </a:extLst>
          </p:cNvPr>
          <p:cNvSpPr/>
          <p:nvPr/>
        </p:nvSpPr>
        <p:spPr>
          <a:xfrm>
            <a:off x="8455741" y="3728438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4636783D-6817-4CEA-9D47-E859133328DF}"/>
              </a:ext>
            </a:extLst>
          </p:cNvPr>
          <p:cNvSpPr/>
          <p:nvPr/>
        </p:nvSpPr>
        <p:spPr>
          <a:xfrm>
            <a:off x="8444208" y="5163948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2BFEDFCC-89B4-4A3F-9FC1-C5BB99AF3EBE}"/>
              </a:ext>
            </a:extLst>
          </p:cNvPr>
          <p:cNvSpPr/>
          <p:nvPr/>
        </p:nvSpPr>
        <p:spPr>
          <a:xfrm>
            <a:off x="8487695" y="6138233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144A93-0913-4A6D-9CB6-B0DA04C8F071}"/>
              </a:ext>
            </a:extLst>
          </p:cNvPr>
          <p:cNvSpPr/>
          <p:nvPr/>
        </p:nvSpPr>
        <p:spPr>
          <a:xfrm>
            <a:off x="4146274" y="31192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DC7414A-84EA-4F94-914C-E0F9DA99E8A0}"/>
              </a:ext>
            </a:extLst>
          </p:cNvPr>
          <p:cNvSpPr/>
          <p:nvPr/>
        </p:nvSpPr>
        <p:spPr>
          <a:xfrm>
            <a:off x="4146443" y="1056652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C7D8082-E160-4FF2-96E1-7C2E9A0C3BC0}"/>
              </a:ext>
            </a:extLst>
          </p:cNvPr>
          <p:cNvSpPr/>
          <p:nvPr/>
        </p:nvSpPr>
        <p:spPr>
          <a:xfrm>
            <a:off x="4146612" y="2082112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FEA0B9C-FC09-4E40-9690-830F28929D7A}"/>
              </a:ext>
            </a:extLst>
          </p:cNvPr>
          <p:cNvSpPr/>
          <p:nvPr/>
        </p:nvSpPr>
        <p:spPr>
          <a:xfrm>
            <a:off x="4146274" y="3311143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586435-6DC0-45AE-89B5-05C720F30FA3}"/>
              </a:ext>
            </a:extLst>
          </p:cNvPr>
          <p:cNvSpPr/>
          <p:nvPr/>
        </p:nvSpPr>
        <p:spPr>
          <a:xfrm>
            <a:off x="4145767" y="4786590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E18A5F6-50EF-47E5-A705-0EF834CBA710}"/>
              </a:ext>
            </a:extLst>
          </p:cNvPr>
          <p:cNvSpPr/>
          <p:nvPr/>
        </p:nvSpPr>
        <p:spPr>
          <a:xfrm>
            <a:off x="4173448" y="5869348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1DBD39-EEA6-4375-9DFE-BFF7B01D46D1}"/>
              </a:ext>
            </a:extLst>
          </p:cNvPr>
          <p:cNvSpPr txBox="1"/>
          <p:nvPr/>
        </p:nvSpPr>
        <p:spPr>
          <a:xfrm>
            <a:off x="4254879" y="134258"/>
            <a:ext cx="390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Footer</a:t>
            </a:r>
            <a:r>
              <a:rPr lang="pt-BR" dirty="0"/>
              <a:t> seguindo o mesmo padrão que o website.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AC32A7E-C638-4A7D-9157-B3C1B54EFF48}"/>
              </a:ext>
            </a:extLst>
          </p:cNvPr>
          <p:cNvSpPr txBox="1"/>
          <p:nvPr/>
        </p:nvSpPr>
        <p:spPr>
          <a:xfrm>
            <a:off x="4441829" y="1166328"/>
            <a:ext cx="34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Banner semelhante ao do Website mas em tamanho menor.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A5848B-3418-4696-B92C-53A0B3524CD1}"/>
              </a:ext>
            </a:extLst>
          </p:cNvPr>
          <p:cNvSpPr txBox="1"/>
          <p:nvPr/>
        </p:nvSpPr>
        <p:spPr>
          <a:xfrm>
            <a:off x="4282829" y="2176241"/>
            <a:ext cx="390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Submenu</a:t>
            </a:r>
            <a:r>
              <a:rPr lang="pt-BR" dirty="0"/>
              <a:t> com os principais consoles mais vendidos e desejados.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568054-870A-48D5-8D86-B7C5A691B7B4}"/>
              </a:ext>
            </a:extLst>
          </p:cNvPr>
          <p:cNvSpPr txBox="1"/>
          <p:nvPr/>
        </p:nvSpPr>
        <p:spPr>
          <a:xfrm>
            <a:off x="4268065" y="3429000"/>
            <a:ext cx="389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Carrossel aplicado no banner de promoções visando um melhor UX e UI.</a:t>
            </a:r>
            <a:endParaRPr lang="en-US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E544849-BD5B-4489-8829-6398499DCF81}"/>
              </a:ext>
            </a:extLst>
          </p:cNvPr>
          <p:cNvSpPr txBox="1"/>
          <p:nvPr/>
        </p:nvSpPr>
        <p:spPr>
          <a:xfrm>
            <a:off x="4364934" y="4919303"/>
            <a:ext cx="363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Banner sobre o serviço premium da empresa em versão reduzida.</a:t>
            </a:r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5CA89D-FC5C-4C37-9E81-C848BD1A04B5}"/>
              </a:ext>
            </a:extLst>
          </p:cNvPr>
          <p:cNvSpPr txBox="1"/>
          <p:nvPr/>
        </p:nvSpPr>
        <p:spPr>
          <a:xfrm>
            <a:off x="4346917" y="5841771"/>
            <a:ext cx="372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Footer</a:t>
            </a:r>
            <a:r>
              <a:rPr lang="pt-BR" dirty="0"/>
              <a:t> contendo todas as informações da empresa e formas de pagamento.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5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10E7A-79AE-4113-A7D9-98B03465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168" y="329695"/>
            <a:ext cx="6078794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Página Principal - Mobile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581EA-6B4C-4CEB-B5F3-73A1DA4E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767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A versão mobile requer mais trabalho e dedicação pois os itens, como menus, botões e banners não podem ser muito pequenos para não prejudicar a experiência e usabilidade do usuário;</a:t>
            </a:r>
          </a:p>
          <a:p>
            <a:r>
              <a:rPr lang="pt-BR" dirty="0">
                <a:solidFill>
                  <a:srgbClr val="002060"/>
                </a:solidFill>
              </a:rPr>
              <a:t>O header foi compactado para facilitar o acesso dos usuários aos principais serviços do app. Os botões estão em tamanho adequado para serem usados com o </a:t>
            </a:r>
            <a:r>
              <a:rPr lang="pt-BR" dirty="0" err="1">
                <a:solidFill>
                  <a:srgbClr val="002060"/>
                </a:solidFill>
              </a:rPr>
              <a:t>touch</a:t>
            </a:r>
            <a:r>
              <a:rPr lang="pt-BR" dirty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screen</a:t>
            </a:r>
            <a:r>
              <a:rPr lang="pt-BR" dirty="0">
                <a:solidFill>
                  <a:srgbClr val="002060"/>
                </a:solidFill>
              </a:rPr>
              <a:t>;</a:t>
            </a:r>
          </a:p>
          <a:p>
            <a:r>
              <a:rPr lang="pt-BR" dirty="0">
                <a:solidFill>
                  <a:srgbClr val="002060"/>
                </a:solidFill>
              </a:rPr>
              <a:t>Uso do carrossel nos principais banners do site e mudança da estrutura de texto do app, como no </a:t>
            </a:r>
            <a:r>
              <a:rPr lang="pt-BR" dirty="0" err="1">
                <a:solidFill>
                  <a:srgbClr val="002060"/>
                </a:solidFill>
              </a:rPr>
              <a:t>submenu</a:t>
            </a:r>
            <a:r>
              <a:rPr lang="pt-BR" dirty="0">
                <a:solidFill>
                  <a:srgbClr val="002060"/>
                </a:solidFill>
              </a:rPr>
              <a:t> e no </a:t>
            </a:r>
            <a:r>
              <a:rPr lang="pt-BR" dirty="0" err="1">
                <a:solidFill>
                  <a:srgbClr val="002060"/>
                </a:solidFill>
              </a:rPr>
              <a:t>footer</a:t>
            </a:r>
            <a:r>
              <a:rPr lang="pt-BR" dirty="0">
                <a:solidFill>
                  <a:srgbClr val="002060"/>
                </a:solidFill>
              </a:rPr>
              <a:t> tendo em mente o UX e UI.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E37991-3255-44EC-B472-BE4DAC68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1" y="41341"/>
            <a:ext cx="2893888" cy="20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26D4586-45B5-4B6E-AF84-F523CD6F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46" y="0"/>
            <a:ext cx="2642759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FF3458D-C269-4D24-BBCB-55A441138CD8}"/>
              </a:ext>
            </a:extLst>
          </p:cNvPr>
          <p:cNvSpPr/>
          <p:nvPr/>
        </p:nvSpPr>
        <p:spPr>
          <a:xfrm>
            <a:off x="4004119" y="0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426258F-1D28-4611-8701-150109A042A6}"/>
              </a:ext>
            </a:extLst>
          </p:cNvPr>
          <p:cNvSpPr/>
          <p:nvPr/>
        </p:nvSpPr>
        <p:spPr>
          <a:xfrm>
            <a:off x="4004119" y="993058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727D22-269D-4E88-996A-E9BE13986947}"/>
              </a:ext>
            </a:extLst>
          </p:cNvPr>
          <p:cNvSpPr/>
          <p:nvPr/>
        </p:nvSpPr>
        <p:spPr>
          <a:xfrm>
            <a:off x="4004119" y="1921054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7FFBDE-0C49-4166-A512-B36BF16199AC}"/>
              </a:ext>
            </a:extLst>
          </p:cNvPr>
          <p:cNvSpPr/>
          <p:nvPr/>
        </p:nvSpPr>
        <p:spPr>
          <a:xfrm>
            <a:off x="4004119" y="2914112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4283542-A26A-40E8-AAD8-DB8E613FDC57}"/>
              </a:ext>
            </a:extLst>
          </p:cNvPr>
          <p:cNvSpPr/>
          <p:nvPr/>
        </p:nvSpPr>
        <p:spPr>
          <a:xfrm>
            <a:off x="4004119" y="3907170"/>
            <a:ext cx="4183762" cy="83459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5121B1-6822-41D0-BC71-07C50B2FFC7C}"/>
              </a:ext>
            </a:extLst>
          </p:cNvPr>
          <p:cNvSpPr/>
          <p:nvPr/>
        </p:nvSpPr>
        <p:spPr>
          <a:xfrm>
            <a:off x="4004119" y="5086165"/>
            <a:ext cx="4183762" cy="136929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B1473A54-A859-4BC2-9A45-A953151A84E4}"/>
              </a:ext>
            </a:extLst>
          </p:cNvPr>
          <p:cNvSpPr/>
          <p:nvPr/>
        </p:nvSpPr>
        <p:spPr>
          <a:xfrm>
            <a:off x="8459615" y="212512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ED9F5DF2-E1E8-4BAB-BD00-D2C9A3179BA0}"/>
              </a:ext>
            </a:extLst>
          </p:cNvPr>
          <p:cNvSpPr/>
          <p:nvPr/>
        </p:nvSpPr>
        <p:spPr>
          <a:xfrm>
            <a:off x="8459615" y="1307114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5E3347CD-CD70-44D9-8604-77F28BC4B358}"/>
              </a:ext>
            </a:extLst>
          </p:cNvPr>
          <p:cNvSpPr/>
          <p:nvPr/>
        </p:nvSpPr>
        <p:spPr>
          <a:xfrm>
            <a:off x="8459615" y="2131871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2F5F94D7-F676-47FF-B605-21F8147A6DCC}"/>
              </a:ext>
            </a:extLst>
          </p:cNvPr>
          <p:cNvSpPr/>
          <p:nvPr/>
        </p:nvSpPr>
        <p:spPr>
          <a:xfrm>
            <a:off x="8459615" y="3211690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D6055781-36B2-4AD0-9D33-51FD1B5B4CA7}"/>
              </a:ext>
            </a:extLst>
          </p:cNvPr>
          <p:cNvSpPr/>
          <p:nvPr/>
        </p:nvSpPr>
        <p:spPr>
          <a:xfrm>
            <a:off x="8461030" y="4221226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7CEB92C1-7C62-43FB-9305-AB4018A0B27D}"/>
              </a:ext>
            </a:extLst>
          </p:cNvPr>
          <p:cNvSpPr/>
          <p:nvPr/>
        </p:nvSpPr>
        <p:spPr>
          <a:xfrm>
            <a:off x="8459615" y="5678706"/>
            <a:ext cx="545691" cy="206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0F32B25-1398-4465-A54B-458CE3DAD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9" y="1824744"/>
            <a:ext cx="2893888" cy="208242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8287F9-6F33-4021-AC99-798D87D25E08}"/>
              </a:ext>
            </a:extLst>
          </p:cNvPr>
          <p:cNvSpPr txBox="1"/>
          <p:nvPr/>
        </p:nvSpPr>
        <p:spPr>
          <a:xfrm>
            <a:off x="4144297" y="159044"/>
            <a:ext cx="40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Header com botões e itens grandes para uma melhor usabilidade do usuário.</a:t>
            </a:r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36F6914-C4C1-4E54-83C5-4F2BA34586CC}"/>
              </a:ext>
            </a:extLst>
          </p:cNvPr>
          <p:cNvSpPr txBox="1"/>
          <p:nvPr/>
        </p:nvSpPr>
        <p:spPr>
          <a:xfrm>
            <a:off x="4241212" y="1087187"/>
            <a:ext cx="370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Banner com tamanho reduzido mas mantendo uma boa visibilidade.</a:t>
            </a: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4614599-18F8-4359-85CC-3BF57F437326}"/>
              </a:ext>
            </a:extLst>
          </p:cNvPr>
          <p:cNvSpPr txBox="1"/>
          <p:nvPr/>
        </p:nvSpPr>
        <p:spPr>
          <a:xfrm>
            <a:off x="4034647" y="1891986"/>
            <a:ext cx="4289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Submenu</a:t>
            </a:r>
            <a:r>
              <a:rPr lang="pt-BR" dirty="0"/>
              <a:t> contendo os principais consoles com tamanho adequado para serem clicados na tela </a:t>
            </a:r>
            <a:r>
              <a:rPr lang="pt-BR" dirty="0" err="1"/>
              <a:t>touch</a:t>
            </a:r>
            <a:r>
              <a:rPr lang="pt-BR" dirty="0"/>
              <a:t> </a:t>
            </a:r>
            <a:r>
              <a:rPr lang="pt-BR" dirty="0" err="1"/>
              <a:t>screen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3D576A-520C-4CE9-A81C-EB67DEB7EE67}"/>
              </a:ext>
            </a:extLst>
          </p:cNvPr>
          <p:cNvSpPr txBox="1"/>
          <p:nvPr/>
        </p:nvSpPr>
        <p:spPr>
          <a:xfrm>
            <a:off x="4004119" y="2844384"/>
            <a:ext cx="425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Banner de promoções contendo apenas uma oferta por vez na tela. Carrossel aplicado.</a:t>
            </a:r>
            <a:endParaRPr lang="en-US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D356C11-E715-44E4-9047-7AD08D8F8AAF}"/>
              </a:ext>
            </a:extLst>
          </p:cNvPr>
          <p:cNvSpPr txBox="1"/>
          <p:nvPr/>
        </p:nvSpPr>
        <p:spPr>
          <a:xfrm>
            <a:off x="4144297" y="4042685"/>
            <a:ext cx="379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Banner do principal serviço da empresa em tamanho mobile.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0B08A20-C8EC-49F0-B7D9-BC06955F2225}"/>
              </a:ext>
            </a:extLst>
          </p:cNvPr>
          <p:cNvSpPr txBox="1"/>
          <p:nvPr/>
        </p:nvSpPr>
        <p:spPr>
          <a:xfrm>
            <a:off x="4034647" y="5181780"/>
            <a:ext cx="4047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Footer</a:t>
            </a:r>
            <a:r>
              <a:rPr lang="pt-BR" dirty="0"/>
              <a:t> teve as informações reformuladas e organizadas de maneira diferente visando a melhor visualização do usuário no smartphone.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43CED-BCC3-443A-9E68-22678160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665" y="183797"/>
            <a:ext cx="8286135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Dificuldades encontradas nos 3 tipos de Layout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0AA90-6352-42FC-B399-24BDF64B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296"/>
            <a:ext cx="10515600" cy="2864362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Ajustar o tamanho dos banners, letras e botões nos 3 diferentes tipos de layout, principalmente na versão mobile;</a:t>
            </a:r>
          </a:p>
          <a:p>
            <a:r>
              <a:rPr lang="pt-BR" dirty="0">
                <a:solidFill>
                  <a:srgbClr val="002060"/>
                </a:solidFill>
              </a:rPr>
              <a:t>Adequar as informações mais importantes na versão mobile pois a área disponível na tela é bem menor;</a:t>
            </a:r>
          </a:p>
          <a:p>
            <a:r>
              <a:rPr lang="pt-BR" dirty="0">
                <a:solidFill>
                  <a:srgbClr val="002060"/>
                </a:solidFill>
              </a:rPr>
              <a:t>Manter todas as informações visíveis e funcionais aos usuários.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B68E77-8FDB-4933-9678-69B7A9A5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4" y="-58994"/>
            <a:ext cx="2893888" cy="20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20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Website, Tablet e Mobile Layouts</vt:lpstr>
      <vt:lpstr>Página Principal - Website</vt:lpstr>
      <vt:lpstr>Apresentação do PowerPoint</vt:lpstr>
      <vt:lpstr>Página Principal - Tablet</vt:lpstr>
      <vt:lpstr>Apresentação do PowerPoint</vt:lpstr>
      <vt:lpstr>Página Principal - Mobile</vt:lpstr>
      <vt:lpstr>Apresentação do PowerPoint</vt:lpstr>
      <vt:lpstr>Dificuldades encontradas nos 3 tipos de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 Finais</dc:title>
  <dc:creator>Tiago de Almeida</dc:creator>
  <cp:lastModifiedBy>Tiago de Almeida</cp:lastModifiedBy>
  <cp:revision>10</cp:revision>
  <dcterms:created xsi:type="dcterms:W3CDTF">2021-12-20T19:53:35Z</dcterms:created>
  <dcterms:modified xsi:type="dcterms:W3CDTF">2021-12-20T22:17:47Z</dcterms:modified>
</cp:coreProperties>
</file>