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5" autoAdjust="0"/>
    <p:restoredTop sz="94660"/>
  </p:normalViewPr>
  <p:slideViewPr>
    <p:cSldViewPr snapToGrid="0">
      <p:cViewPr varScale="1">
        <p:scale>
          <a:sx n="32" d="100"/>
          <a:sy n="32" d="100"/>
        </p:scale>
        <p:origin x="38" y="1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E3E8FD-5170-450C-A903-060341B851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BAE1F15-9E64-49B7-8641-FBF0CAB59CFD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Gerir os jogadores da equipa nacional;</a:t>
          </a:r>
          <a:endParaRPr lang="en-US"/>
        </a:p>
      </dgm:t>
    </dgm:pt>
    <dgm:pt modelId="{F5730037-7F73-48A4-97A5-DA49362DFF02}" type="parTrans" cxnId="{E6E3429E-15D1-409A-B6BC-4026134F1A9E}">
      <dgm:prSet/>
      <dgm:spPr/>
      <dgm:t>
        <a:bodyPr/>
        <a:lstStyle/>
        <a:p>
          <a:endParaRPr lang="en-US"/>
        </a:p>
      </dgm:t>
    </dgm:pt>
    <dgm:pt modelId="{F6C16ABA-9DD3-4DFA-A367-C9B763C29FB2}" type="sibTrans" cxnId="{E6E3429E-15D1-409A-B6BC-4026134F1A9E}">
      <dgm:prSet/>
      <dgm:spPr/>
      <dgm:t>
        <a:bodyPr/>
        <a:lstStyle/>
        <a:p>
          <a:endParaRPr lang="en-US"/>
        </a:p>
      </dgm:t>
    </dgm:pt>
    <dgm:pt modelId="{567EA0EF-51D1-4C49-A2B4-DE5EF7A950D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Gerir os jogos e as convocatórias da equipa nacional;</a:t>
          </a:r>
          <a:endParaRPr lang="en-US" dirty="0"/>
        </a:p>
      </dgm:t>
    </dgm:pt>
    <dgm:pt modelId="{AF3EA86D-D5B5-4B1E-B045-299376CBB525}" type="parTrans" cxnId="{DD2B06F1-7317-4D0A-B5DA-621E302BAE82}">
      <dgm:prSet/>
      <dgm:spPr/>
      <dgm:t>
        <a:bodyPr/>
        <a:lstStyle/>
        <a:p>
          <a:endParaRPr lang="en-US"/>
        </a:p>
      </dgm:t>
    </dgm:pt>
    <dgm:pt modelId="{6BC404CD-591A-4A73-B2B2-A93D0BBBF4C9}" type="sibTrans" cxnId="{DD2B06F1-7317-4D0A-B5DA-621E302BAE82}">
      <dgm:prSet/>
      <dgm:spPr/>
      <dgm:t>
        <a:bodyPr/>
        <a:lstStyle/>
        <a:p>
          <a:endParaRPr lang="en-US"/>
        </a:p>
      </dgm:t>
    </dgm:pt>
    <dgm:pt modelId="{44F1770C-1732-4263-8538-BA8E3B918523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Proporcionar uma forma fácil e eficaz de ver e alterar os dados dos jogadores, jogos e convocatórias;</a:t>
          </a:r>
          <a:endParaRPr lang="en-US"/>
        </a:p>
      </dgm:t>
    </dgm:pt>
    <dgm:pt modelId="{AA425097-46F1-4018-BA18-3DD64911825A}" type="parTrans" cxnId="{2465875F-25FF-4309-A84F-10D6116CD722}">
      <dgm:prSet/>
      <dgm:spPr/>
      <dgm:t>
        <a:bodyPr/>
        <a:lstStyle/>
        <a:p>
          <a:endParaRPr lang="en-US"/>
        </a:p>
      </dgm:t>
    </dgm:pt>
    <dgm:pt modelId="{9CADBB80-A868-4AAE-8EF2-FCC8425D5A75}" type="sibTrans" cxnId="{2465875F-25FF-4309-A84F-10D6116CD722}">
      <dgm:prSet/>
      <dgm:spPr/>
      <dgm:t>
        <a:bodyPr/>
        <a:lstStyle/>
        <a:p>
          <a:endParaRPr lang="en-US"/>
        </a:p>
      </dgm:t>
    </dgm:pt>
    <dgm:pt modelId="{B323149C-B042-4A75-9058-D165C96D176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Mostrar e calcular os gastos da equipa nacional;</a:t>
          </a:r>
          <a:endParaRPr lang="en-US"/>
        </a:p>
      </dgm:t>
    </dgm:pt>
    <dgm:pt modelId="{6E63AAE0-B734-4FB8-8071-E66CE31DEF99}" type="parTrans" cxnId="{01F49412-05A8-4008-9EFD-7F906EEB0176}">
      <dgm:prSet/>
      <dgm:spPr/>
      <dgm:t>
        <a:bodyPr/>
        <a:lstStyle/>
        <a:p>
          <a:endParaRPr lang="en-US"/>
        </a:p>
      </dgm:t>
    </dgm:pt>
    <dgm:pt modelId="{79333994-70C5-4EE3-8786-9B4BB92CEC13}" type="sibTrans" cxnId="{01F49412-05A8-4008-9EFD-7F906EEB0176}">
      <dgm:prSet/>
      <dgm:spPr/>
      <dgm:t>
        <a:bodyPr/>
        <a:lstStyle/>
        <a:p>
          <a:endParaRPr lang="en-US"/>
        </a:p>
      </dgm:t>
    </dgm:pt>
    <dgm:pt modelId="{F704304A-5EE4-42F5-B849-2124C7F630B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Mostrar de forma fácil e legível todas as estatísticas relacionadas com a equipa nacional.</a:t>
          </a:r>
          <a:endParaRPr lang="en-US"/>
        </a:p>
      </dgm:t>
    </dgm:pt>
    <dgm:pt modelId="{71E82945-99F6-48D5-B4F3-3BD35EE23C13}" type="parTrans" cxnId="{178644FC-8F9C-45B1-99AC-24C1332F114B}">
      <dgm:prSet/>
      <dgm:spPr/>
      <dgm:t>
        <a:bodyPr/>
        <a:lstStyle/>
        <a:p>
          <a:endParaRPr lang="en-US"/>
        </a:p>
      </dgm:t>
    </dgm:pt>
    <dgm:pt modelId="{380726D7-AC88-423E-8AB4-0EC16CF8F1D5}" type="sibTrans" cxnId="{178644FC-8F9C-45B1-99AC-24C1332F114B}">
      <dgm:prSet/>
      <dgm:spPr/>
      <dgm:t>
        <a:bodyPr/>
        <a:lstStyle/>
        <a:p>
          <a:endParaRPr lang="en-US"/>
        </a:p>
      </dgm:t>
    </dgm:pt>
    <dgm:pt modelId="{0D03B4F2-1740-4B62-9B18-4A027A829612}" type="pres">
      <dgm:prSet presAssocID="{F5E3E8FD-5170-450C-A903-060341B851A6}" presName="root" presStyleCnt="0">
        <dgm:presLayoutVars>
          <dgm:dir/>
          <dgm:resizeHandles val="exact"/>
        </dgm:presLayoutVars>
      </dgm:prSet>
      <dgm:spPr/>
    </dgm:pt>
    <dgm:pt modelId="{99130D62-F8AB-4B85-9E6C-92FDCDE946AF}" type="pres">
      <dgm:prSet presAssocID="{CBAE1F15-9E64-49B7-8641-FBF0CAB59CFD}" presName="compNode" presStyleCnt="0"/>
      <dgm:spPr/>
    </dgm:pt>
    <dgm:pt modelId="{D2E4D21F-9E7B-4645-94EF-348B27F2571E}" type="pres">
      <dgm:prSet presAssocID="{CBAE1F15-9E64-49B7-8641-FBF0CAB59CF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66B46D90-B597-49F4-B21A-D865FE336AE2}" type="pres">
      <dgm:prSet presAssocID="{CBAE1F15-9E64-49B7-8641-FBF0CAB59CFD}" presName="spaceRect" presStyleCnt="0"/>
      <dgm:spPr/>
    </dgm:pt>
    <dgm:pt modelId="{C0D7BB5E-3BDE-4278-BF85-9A7389413D68}" type="pres">
      <dgm:prSet presAssocID="{CBAE1F15-9E64-49B7-8641-FBF0CAB59CFD}" presName="textRect" presStyleLbl="revTx" presStyleIdx="0" presStyleCnt="5">
        <dgm:presLayoutVars>
          <dgm:chMax val="1"/>
          <dgm:chPref val="1"/>
        </dgm:presLayoutVars>
      </dgm:prSet>
      <dgm:spPr/>
    </dgm:pt>
    <dgm:pt modelId="{CD60DA03-2DA0-45B9-A80D-58D2A0BCC466}" type="pres">
      <dgm:prSet presAssocID="{F6C16ABA-9DD3-4DFA-A367-C9B763C29FB2}" presName="sibTrans" presStyleCnt="0"/>
      <dgm:spPr/>
    </dgm:pt>
    <dgm:pt modelId="{20902F25-A0E2-4CFD-BDE5-A3E7C80D6211}" type="pres">
      <dgm:prSet presAssocID="{567EA0EF-51D1-4C49-A2B4-DE5EF7A950DE}" presName="compNode" presStyleCnt="0"/>
      <dgm:spPr/>
    </dgm:pt>
    <dgm:pt modelId="{1B679821-658C-4082-88CC-BC09F7D35B7E}" type="pres">
      <dgm:prSet presAssocID="{567EA0EF-51D1-4C49-A2B4-DE5EF7A950D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 ball"/>
        </a:ext>
      </dgm:extLst>
    </dgm:pt>
    <dgm:pt modelId="{8DA8D1DE-1F6E-4B3E-82DB-FC64C4C596CB}" type="pres">
      <dgm:prSet presAssocID="{567EA0EF-51D1-4C49-A2B4-DE5EF7A950DE}" presName="spaceRect" presStyleCnt="0"/>
      <dgm:spPr/>
    </dgm:pt>
    <dgm:pt modelId="{0974E04C-0DD8-46CA-BE01-92D9F7EC70F4}" type="pres">
      <dgm:prSet presAssocID="{567EA0EF-51D1-4C49-A2B4-DE5EF7A950DE}" presName="textRect" presStyleLbl="revTx" presStyleIdx="1" presStyleCnt="5">
        <dgm:presLayoutVars>
          <dgm:chMax val="1"/>
          <dgm:chPref val="1"/>
        </dgm:presLayoutVars>
      </dgm:prSet>
      <dgm:spPr/>
    </dgm:pt>
    <dgm:pt modelId="{A5482651-3FEE-4EF2-83DF-6C25D9E7182A}" type="pres">
      <dgm:prSet presAssocID="{6BC404CD-591A-4A73-B2B2-A93D0BBBF4C9}" presName="sibTrans" presStyleCnt="0"/>
      <dgm:spPr/>
    </dgm:pt>
    <dgm:pt modelId="{B7AF3C78-AC0F-4FC5-AFA3-DB2493AC070C}" type="pres">
      <dgm:prSet presAssocID="{44F1770C-1732-4263-8538-BA8E3B918523}" presName="compNode" presStyleCnt="0"/>
      <dgm:spPr/>
    </dgm:pt>
    <dgm:pt modelId="{F4230EE5-CFA9-4C35-844B-31A72186DB56}" type="pres">
      <dgm:prSet presAssocID="{44F1770C-1732-4263-8538-BA8E3B91852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alArts"/>
        </a:ext>
      </dgm:extLst>
    </dgm:pt>
    <dgm:pt modelId="{9F8A3976-6B70-4CA4-A4A8-3A56324DCA29}" type="pres">
      <dgm:prSet presAssocID="{44F1770C-1732-4263-8538-BA8E3B918523}" presName="spaceRect" presStyleCnt="0"/>
      <dgm:spPr/>
    </dgm:pt>
    <dgm:pt modelId="{69B6D101-D3B8-496B-B49B-69239C69DF99}" type="pres">
      <dgm:prSet presAssocID="{44F1770C-1732-4263-8538-BA8E3B918523}" presName="textRect" presStyleLbl="revTx" presStyleIdx="2" presStyleCnt="5">
        <dgm:presLayoutVars>
          <dgm:chMax val="1"/>
          <dgm:chPref val="1"/>
        </dgm:presLayoutVars>
      </dgm:prSet>
      <dgm:spPr/>
    </dgm:pt>
    <dgm:pt modelId="{BA8F0E36-3D7F-45BA-971E-554170A82637}" type="pres">
      <dgm:prSet presAssocID="{9CADBB80-A868-4AAE-8EF2-FCC8425D5A75}" presName="sibTrans" presStyleCnt="0"/>
      <dgm:spPr/>
    </dgm:pt>
    <dgm:pt modelId="{3F59449F-4726-4204-B78F-8653D4B3C7DA}" type="pres">
      <dgm:prSet presAssocID="{B323149C-B042-4A75-9058-D165C96D176B}" presName="compNode" presStyleCnt="0"/>
      <dgm:spPr/>
    </dgm:pt>
    <dgm:pt modelId="{54DCE843-AC59-4F44-A87C-415FE6C053B6}" type="pres">
      <dgm:prSet presAssocID="{B323149C-B042-4A75-9058-D165C96D176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AD91ADA-ADCD-408A-A566-EE5A957BA0BE}" type="pres">
      <dgm:prSet presAssocID="{B323149C-B042-4A75-9058-D165C96D176B}" presName="spaceRect" presStyleCnt="0"/>
      <dgm:spPr/>
    </dgm:pt>
    <dgm:pt modelId="{983B8E61-AA7A-40F0-ABF2-EB38D5B3BA28}" type="pres">
      <dgm:prSet presAssocID="{B323149C-B042-4A75-9058-D165C96D176B}" presName="textRect" presStyleLbl="revTx" presStyleIdx="3" presStyleCnt="5">
        <dgm:presLayoutVars>
          <dgm:chMax val="1"/>
          <dgm:chPref val="1"/>
        </dgm:presLayoutVars>
      </dgm:prSet>
      <dgm:spPr/>
    </dgm:pt>
    <dgm:pt modelId="{BAD31294-72C7-4E6B-A65C-AB6798E0ED19}" type="pres">
      <dgm:prSet presAssocID="{79333994-70C5-4EE3-8786-9B4BB92CEC13}" presName="sibTrans" presStyleCnt="0"/>
      <dgm:spPr/>
    </dgm:pt>
    <dgm:pt modelId="{92E157E9-E213-4B81-953A-E2958EF296C5}" type="pres">
      <dgm:prSet presAssocID="{F704304A-5EE4-42F5-B849-2124C7F630B1}" presName="compNode" presStyleCnt="0"/>
      <dgm:spPr/>
    </dgm:pt>
    <dgm:pt modelId="{674E7871-3EAC-49CB-8CAF-28641E5C4B1B}" type="pres">
      <dgm:prSet presAssocID="{F704304A-5EE4-42F5-B849-2124C7F630B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CA13783-70E1-4E71-B868-F311996EDAC7}" type="pres">
      <dgm:prSet presAssocID="{F704304A-5EE4-42F5-B849-2124C7F630B1}" presName="spaceRect" presStyleCnt="0"/>
      <dgm:spPr/>
    </dgm:pt>
    <dgm:pt modelId="{DEB49561-E7E1-4321-BFB3-100E72743A58}" type="pres">
      <dgm:prSet presAssocID="{F704304A-5EE4-42F5-B849-2124C7F630B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C714A11-1579-4E5C-B14D-731AA40DFE46}" type="presOf" srcId="{44F1770C-1732-4263-8538-BA8E3B918523}" destId="{69B6D101-D3B8-496B-B49B-69239C69DF99}" srcOrd="0" destOrd="0" presId="urn:microsoft.com/office/officeart/2018/2/layout/IconLabelList"/>
    <dgm:cxn modelId="{01F49412-05A8-4008-9EFD-7F906EEB0176}" srcId="{F5E3E8FD-5170-450C-A903-060341B851A6}" destId="{B323149C-B042-4A75-9058-D165C96D176B}" srcOrd="3" destOrd="0" parTransId="{6E63AAE0-B734-4FB8-8071-E66CE31DEF99}" sibTransId="{79333994-70C5-4EE3-8786-9B4BB92CEC13}"/>
    <dgm:cxn modelId="{2465875F-25FF-4309-A84F-10D6116CD722}" srcId="{F5E3E8FD-5170-450C-A903-060341B851A6}" destId="{44F1770C-1732-4263-8538-BA8E3B918523}" srcOrd="2" destOrd="0" parTransId="{AA425097-46F1-4018-BA18-3DD64911825A}" sibTransId="{9CADBB80-A868-4AAE-8EF2-FCC8425D5A75}"/>
    <dgm:cxn modelId="{CA1A0361-05EF-4DFD-A16F-B686C781074B}" type="presOf" srcId="{F5E3E8FD-5170-450C-A903-060341B851A6}" destId="{0D03B4F2-1740-4B62-9B18-4A027A829612}" srcOrd="0" destOrd="0" presId="urn:microsoft.com/office/officeart/2018/2/layout/IconLabelList"/>
    <dgm:cxn modelId="{A2683D6B-B35A-47B3-A3D2-AE43296582E2}" type="presOf" srcId="{567EA0EF-51D1-4C49-A2B4-DE5EF7A950DE}" destId="{0974E04C-0DD8-46CA-BE01-92D9F7EC70F4}" srcOrd="0" destOrd="0" presId="urn:microsoft.com/office/officeart/2018/2/layout/IconLabelList"/>
    <dgm:cxn modelId="{E6E3429E-15D1-409A-B6BC-4026134F1A9E}" srcId="{F5E3E8FD-5170-450C-A903-060341B851A6}" destId="{CBAE1F15-9E64-49B7-8641-FBF0CAB59CFD}" srcOrd="0" destOrd="0" parTransId="{F5730037-7F73-48A4-97A5-DA49362DFF02}" sibTransId="{F6C16ABA-9DD3-4DFA-A367-C9B763C29FB2}"/>
    <dgm:cxn modelId="{280AA7B6-5578-45A4-B145-F8D4C39B4057}" type="presOf" srcId="{CBAE1F15-9E64-49B7-8641-FBF0CAB59CFD}" destId="{C0D7BB5E-3BDE-4278-BF85-9A7389413D68}" srcOrd="0" destOrd="0" presId="urn:microsoft.com/office/officeart/2018/2/layout/IconLabelList"/>
    <dgm:cxn modelId="{6A5B14CA-1515-48A0-BF7C-FDDCED94A1B3}" type="presOf" srcId="{B323149C-B042-4A75-9058-D165C96D176B}" destId="{983B8E61-AA7A-40F0-ABF2-EB38D5B3BA28}" srcOrd="0" destOrd="0" presId="urn:microsoft.com/office/officeart/2018/2/layout/IconLabelList"/>
    <dgm:cxn modelId="{DD2B06F1-7317-4D0A-B5DA-621E302BAE82}" srcId="{F5E3E8FD-5170-450C-A903-060341B851A6}" destId="{567EA0EF-51D1-4C49-A2B4-DE5EF7A950DE}" srcOrd="1" destOrd="0" parTransId="{AF3EA86D-D5B5-4B1E-B045-299376CBB525}" sibTransId="{6BC404CD-591A-4A73-B2B2-A93D0BBBF4C9}"/>
    <dgm:cxn modelId="{178644FC-8F9C-45B1-99AC-24C1332F114B}" srcId="{F5E3E8FD-5170-450C-A903-060341B851A6}" destId="{F704304A-5EE4-42F5-B849-2124C7F630B1}" srcOrd="4" destOrd="0" parTransId="{71E82945-99F6-48D5-B4F3-3BD35EE23C13}" sibTransId="{380726D7-AC88-423E-8AB4-0EC16CF8F1D5}"/>
    <dgm:cxn modelId="{867E84FE-C396-45FA-B823-6328C8249F6A}" type="presOf" srcId="{F704304A-5EE4-42F5-B849-2124C7F630B1}" destId="{DEB49561-E7E1-4321-BFB3-100E72743A58}" srcOrd="0" destOrd="0" presId="urn:microsoft.com/office/officeart/2018/2/layout/IconLabelList"/>
    <dgm:cxn modelId="{DCFF6688-D2C0-4195-ABBD-A052AFB357B7}" type="presParOf" srcId="{0D03B4F2-1740-4B62-9B18-4A027A829612}" destId="{99130D62-F8AB-4B85-9E6C-92FDCDE946AF}" srcOrd="0" destOrd="0" presId="urn:microsoft.com/office/officeart/2018/2/layout/IconLabelList"/>
    <dgm:cxn modelId="{234CE218-285A-4AE4-831B-8E07F1A02B89}" type="presParOf" srcId="{99130D62-F8AB-4B85-9E6C-92FDCDE946AF}" destId="{D2E4D21F-9E7B-4645-94EF-348B27F2571E}" srcOrd="0" destOrd="0" presId="urn:microsoft.com/office/officeart/2018/2/layout/IconLabelList"/>
    <dgm:cxn modelId="{9D22D502-8AD7-41E1-9E84-DD421E06DDEB}" type="presParOf" srcId="{99130D62-F8AB-4B85-9E6C-92FDCDE946AF}" destId="{66B46D90-B597-49F4-B21A-D865FE336AE2}" srcOrd="1" destOrd="0" presId="urn:microsoft.com/office/officeart/2018/2/layout/IconLabelList"/>
    <dgm:cxn modelId="{B664495A-BBAA-4FDF-932E-E84CB725F141}" type="presParOf" srcId="{99130D62-F8AB-4B85-9E6C-92FDCDE946AF}" destId="{C0D7BB5E-3BDE-4278-BF85-9A7389413D68}" srcOrd="2" destOrd="0" presId="urn:microsoft.com/office/officeart/2018/2/layout/IconLabelList"/>
    <dgm:cxn modelId="{CE8F8631-E23D-4627-BEC5-42D04864782A}" type="presParOf" srcId="{0D03B4F2-1740-4B62-9B18-4A027A829612}" destId="{CD60DA03-2DA0-45B9-A80D-58D2A0BCC466}" srcOrd="1" destOrd="0" presId="urn:microsoft.com/office/officeart/2018/2/layout/IconLabelList"/>
    <dgm:cxn modelId="{B962611C-7AB6-4BC4-998A-169393385784}" type="presParOf" srcId="{0D03B4F2-1740-4B62-9B18-4A027A829612}" destId="{20902F25-A0E2-4CFD-BDE5-A3E7C80D6211}" srcOrd="2" destOrd="0" presId="urn:microsoft.com/office/officeart/2018/2/layout/IconLabelList"/>
    <dgm:cxn modelId="{81C9D80C-6F36-40E2-9E4A-E53A42B55930}" type="presParOf" srcId="{20902F25-A0E2-4CFD-BDE5-A3E7C80D6211}" destId="{1B679821-658C-4082-88CC-BC09F7D35B7E}" srcOrd="0" destOrd="0" presId="urn:microsoft.com/office/officeart/2018/2/layout/IconLabelList"/>
    <dgm:cxn modelId="{83D439FD-73C8-42AE-A67B-1861461BC25E}" type="presParOf" srcId="{20902F25-A0E2-4CFD-BDE5-A3E7C80D6211}" destId="{8DA8D1DE-1F6E-4B3E-82DB-FC64C4C596CB}" srcOrd="1" destOrd="0" presId="urn:microsoft.com/office/officeart/2018/2/layout/IconLabelList"/>
    <dgm:cxn modelId="{A74C9A92-6204-4341-810C-42C1A54C63D9}" type="presParOf" srcId="{20902F25-A0E2-4CFD-BDE5-A3E7C80D6211}" destId="{0974E04C-0DD8-46CA-BE01-92D9F7EC70F4}" srcOrd="2" destOrd="0" presId="urn:microsoft.com/office/officeart/2018/2/layout/IconLabelList"/>
    <dgm:cxn modelId="{149E212F-7D67-4AFC-BB1C-B73C6BE7FEAC}" type="presParOf" srcId="{0D03B4F2-1740-4B62-9B18-4A027A829612}" destId="{A5482651-3FEE-4EF2-83DF-6C25D9E7182A}" srcOrd="3" destOrd="0" presId="urn:microsoft.com/office/officeart/2018/2/layout/IconLabelList"/>
    <dgm:cxn modelId="{3F419E40-F032-4DA4-A194-6EDBCB156B87}" type="presParOf" srcId="{0D03B4F2-1740-4B62-9B18-4A027A829612}" destId="{B7AF3C78-AC0F-4FC5-AFA3-DB2493AC070C}" srcOrd="4" destOrd="0" presId="urn:microsoft.com/office/officeart/2018/2/layout/IconLabelList"/>
    <dgm:cxn modelId="{C285E390-5DD6-4253-B934-116A9156CC92}" type="presParOf" srcId="{B7AF3C78-AC0F-4FC5-AFA3-DB2493AC070C}" destId="{F4230EE5-CFA9-4C35-844B-31A72186DB56}" srcOrd="0" destOrd="0" presId="urn:microsoft.com/office/officeart/2018/2/layout/IconLabelList"/>
    <dgm:cxn modelId="{9F4E4E0C-44FE-411E-9E1F-B89C3645585A}" type="presParOf" srcId="{B7AF3C78-AC0F-4FC5-AFA3-DB2493AC070C}" destId="{9F8A3976-6B70-4CA4-A4A8-3A56324DCA29}" srcOrd="1" destOrd="0" presId="urn:microsoft.com/office/officeart/2018/2/layout/IconLabelList"/>
    <dgm:cxn modelId="{8A6B8C8B-2BB9-43C8-9923-1ED83C4DAC7A}" type="presParOf" srcId="{B7AF3C78-AC0F-4FC5-AFA3-DB2493AC070C}" destId="{69B6D101-D3B8-496B-B49B-69239C69DF99}" srcOrd="2" destOrd="0" presId="urn:microsoft.com/office/officeart/2018/2/layout/IconLabelList"/>
    <dgm:cxn modelId="{75C53C4E-07E5-40AE-8067-F21D5EBC8A19}" type="presParOf" srcId="{0D03B4F2-1740-4B62-9B18-4A027A829612}" destId="{BA8F0E36-3D7F-45BA-971E-554170A82637}" srcOrd="5" destOrd="0" presId="urn:microsoft.com/office/officeart/2018/2/layout/IconLabelList"/>
    <dgm:cxn modelId="{8D05ED3B-CBF3-49C6-849C-3FDE54E8A010}" type="presParOf" srcId="{0D03B4F2-1740-4B62-9B18-4A027A829612}" destId="{3F59449F-4726-4204-B78F-8653D4B3C7DA}" srcOrd="6" destOrd="0" presId="urn:microsoft.com/office/officeart/2018/2/layout/IconLabelList"/>
    <dgm:cxn modelId="{F7A21294-EF06-4295-AE53-CF2575179761}" type="presParOf" srcId="{3F59449F-4726-4204-B78F-8653D4B3C7DA}" destId="{54DCE843-AC59-4F44-A87C-415FE6C053B6}" srcOrd="0" destOrd="0" presId="urn:microsoft.com/office/officeart/2018/2/layout/IconLabelList"/>
    <dgm:cxn modelId="{321AAC69-9E00-46E3-9AFC-3C8E0F588DA0}" type="presParOf" srcId="{3F59449F-4726-4204-B78F-8653D4B3C7DA}" destId="{EAD91ADA-ADCD-408A-A566-EE5A957BA0BE}" srcOrd="1" destOrd="0" presId="urn:microsoft.com/office/officeart/2018/2/layout/IconLabelList"/>
    <dgm:cxn modelId="{1451C637-AC48-4549-BE46-7AC0B6BDCA39}" type="presParOf" srcId="{3F59449F-4726-4204-B78F-8653D4B3C7DA}" destId="{983B8E61-AA7A-40F0-ABF2-EB38D5B3BA28}" srcOrd="2" destOrd="0" presId="urn:microsoft.com/office/officeart/2018/2/layout/IconLabelList"/>
    <dgm:cxn modelId="{9A597464-948E-4AED-BC2D-9D2802384D5A}" type="presParOf" srcId="{0D03B4F2-1740-4B62-9B18-4A027A829612}" destId="{BAD31294-72C7-4E6B-A65C-AB6798E0ED19}" srcOrd="7" destOrd="0" presId="urn:microsoft.com/office/officeart/2018/2/layout/IconLabelList"/>
    <dgm:cxn modelId="{118C3C80-BDAF-45CA-9CAA-5A3A614D79B8}" type="presParOf" srcId="{0D03B4F2-1740-4B62-9B18-4A027A829612}" destId="{92E157E9-E213-4B81-953A-E2958EF296C5}" srcOrd="8" destOrd="0" presId="urn:microsoft.com/office/officeart/2018/2/layout/IconLabelList"/>
    <dgm:cxn modelId="{5251304A-DE34-4336-84C1-A600037A6F44}" type="presParOf" srcId="{92E157E9-E213-4B81-953A-E2958EF296C5}" destId="{674E7871-3EAC-49CB-8CAF-28641E5C4B1B}" srcOrd="0" destOrd="0" presId="urn:microsoft.com/office/officeart/2018/2/layout/IconLabelList"/>
    <dgm:cxn modelId="{B51C50BC-EC26-4DE9-A169-804BDE9FE9E0}" type="presParOf" srcId="{92E157E9-E213-4B81-953A-E2958EF296C5}" destId="{6CA13783-70E1-4E71-B868-F311996EDAC7}" srcOrd="1" destOrd="0" presId="urn:microsoft.com/office/officeart/2018/2/layout/IconLabelList"/>
    <dgm:cxn modelId="{9652FEE0-61AE-4AA0-99A8-9E997F181604}" type="presParOf" srcId="{92E157E9-E213-4B81-953A-E2958EF296C5}" destId="{DEB49561-E7E1-4321-BFB3-100E72743A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4D21F-9E7B-4645-94EF-348B27F2571E}">
      <dsp:nvSpPr>
        <dsp:cNvPr id="0" name=""/>
        <dsp:cNvSpPr/>
      </dsp:nvSpPr>
      <dsp:spPr>
        <a:xfrm>
          <a:off x="465927" y="820229"/>
          <a:ext cx="757792" cy="757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7BB5E-3BDE-4278-BF85-9A7389413D68}">
      <dsp:nvSpPr>
        <dsp:cNvPr id="0" name=""/>
        <dsp:cNvSpPr/>
      </dsp:nvSpPr>
      <dsp:spPr>
        <a:xfrm>
          <a:off x="2832" y="183067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Gerir os jogadores da equipa nacional;</a:t>
          </a:r>
          <a:endParaRPr lang="en-US" sz="1100" kern="1200"/>
        </a:p>
      </dsp:txBody>
      <dsp:txXfrm>
        <a:off x="2832" y="1830670"/>
        <a:ext cx="1683984" cy="673593"/>
      </dsp:txXfrm>
    </dsp:sp>
    <dsp:sp modelId="{1B679821-658C-4082-88CC-BC09F7D35B7E}">
      <dsp:nvSpPr>
        <dsp:cNvPr id="0" name=""/>
        <dsp:cNvSpPr/>
      </dsp:nvSpPr>
      <dsp:spPr>
        <a:xfrm>
          <a:off x="2444609" y="820229"/>
          <a:ext cx="757792" cy="757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4E04C-0DD8-46CA-BE01-92D9F7EC70F4}">
      <dsp:nvSpPr>
        <dsp:cNvPr id="0" name=""/>
        <dsp:cNvSpPr/>
      </dsp:nvSpPr>
      <dsp:spPr>
        <a:xfrm>
          <a:off x="1981513" y="183067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Gerir os jogos e as convocatórias da equipa nacional;</a:t>
          </a:r>
          <a:endParaRPr lang="en-US" sz="1100" kern="1200" dirty="0"/>
        </a:p>
      </dsp:txBody>
      <dsp:txXfrm>
        <a:off x="1981513" y="1830670"/>
        <a:ext cx="1683984" cy="673593"/>
      </dsp:txXfrm>
    </dsp:sp>
    <dsp:sp modelId="{F4230EE5-CFA9-4C35-844B-31A72186DB56}">
      <dsp:nvSpPr>
        <dsp:cNvPr id="0" name=""/>
        <dsp:cNvSpPr/>
      </dsp:nvSpPr>
      <dsp:spPr>
        <a:xfrm>
          <a:off x="4423291" y="820229"/>
          <a:ext cx="757792" cy="757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6D101-D3B8-496B-B49B-69239C69DF99}">
      <dsp:nvSpPr>
        <dsp:cNvPr id="0" name=""/>
        <dsp:cNvSpPr/>
      </dsp:nvSpPr>
      <dsp:spPr>
        <a:xfrm>
          <a:off x="3960195" y="183067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Proporcionar uma forma fácil e eficaz de ver e alterar os dados dos jogadores, jogos e convocatórias;</a:t>
          </a:r>
          <a:endParaRPr lang="en-US" sz="1100" kern="1200"/>
        </a:p>
      </dsp:txBody>
      <dsp:txXfrm>
        <a:off x="3960195" y="1830670"/>
        <a:ext cx="1683984" cy="673593"/>
      </dsp:txXfrm>
    </dsp:sp>
    <dsp:sp modelId="{54DCE843-AC59-4F44-A87C-415FE6C053B6}">
      <dsp:nvSpPr>
        <dsp:cNvPr id="0" name=""/>
        <dsp:cNvSpPr/>
      </dsp:nvSpPr>
      <dsp:spPr>
        <a:xfrm>
          <a:off x="6401972" y="820229"/>
          <a:ext cx="757792" cy="757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B8E61-AA7A-40F0-ABF2-EB38D5B3BA28}">
      <dsp:nvSpPr>
        <dsp:cNvPr id="0" name=""/>
        <dsp:cNvSpPr/>
      </dsp:nvSpPr>
      <dsp:spPr>
        <a:xfrm>
          <a:off x="5938876" y="183067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Mostrar e calcular os gastos da equipa nacional;</a:t>
          </a:r>
          <a:endParaRPr lang="en-US" sz="1100" kern="1200"/>
        </a:p>
      </dsp:txBody>
      <dsp:txXfrm>
        <a:off x="5938876" y="1830670"/>
        <a:ext cx="1683984" cy="673593"/>
      </dsp:txXfrm>
    </dsp:sp>
    <dsp:sp modelId="{674E7871-3EAC-49CB-8CAF-28641E5C4B1B}">
      <dsp:nvSpPr>
        <dsp:cNvPr id="0" name=""/>
        <dsp:cNvSpPr/>
      </dsp:nvSpPr>
      <dsp:spPr>
        <a:xfrm>
          <a:off x="8380654" y="820229"/>
          <a:ext cx="757792" cy="757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49561-E7E1-4321-BFB3-100E72743A58}">
      <dsp:nvSpPr>
        <dsp:cNvPr id="0" name=""/>
        <dsp:cNvSpPr/>
      </dsp:nvSpPr>
      <dsp:spPr>
        <a:xfrm>
          <a:off x="7917558" y="183067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Mostrar de forma fácil e legível todas as estatísticas relacionadas com a equipa nacional.</a:t>
          </a:r>
          <a:endParaRPr lang="en-US" sz="1100" kern="1200"/>
        </a:p>
      </dsp:txBody>
      <dsp:txXfrm>
        <a:off x="7917558" y="1830670"/>
        <a:ext cx="1683984" cy="67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1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7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8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4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10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13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644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5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6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115BA-C835-4179-989F-6DDC8A2A9281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137F21B-2EB1-4985-A297-4ECF6CED5A4C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2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D74255-6684-4583-BF70-9B60ABF62634}"/>
              </a:ext>
            </a:extLst>
          </p:cNvPr>
          <p:cNvSpPr/>
          <p:nvPr/>
        </p:nvSpPr>
        <p:spPr>
          <a:xfrm>
            <a:off x="2374504" y="2534316"/>
            <a:ext cx="7089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800" b="1" dirty="0">
                <a:solidFill>
                  <a:srgbClr val="1A1A1A"/>
                </a:solidFill>
                <a:latin typeface="Raleway"/>
              </a:rPr>
              <a:t>National Team Manager</a:t>
            </a:r>
            <a:endParaRPr lang="pt-PT" sz="4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662B9E-6F32-43FD-94DB-545E3F12442F}"/>
              </a:ext>
            </a:extLst>
          </p:cNvPr>
          <p:cNvSpPr/>
          <p:nvPr/>
        </p:nvSpPr>
        <p:spPr>
          <a:xfrm>
            <a:off x="2417780" y="379755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>
                <a:latin typeface="Lato"/>
              </a:rPr>
              <a:t>Elementos:</a:t>
            </a:r>
            <a:endParaRPr lang="pt-PT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pt-PT" dirty="0">
                <a:latin typeface="Lato"/>
              </a:rPr>
              <a:t>Tiago Alves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PT" dirty="0">
                <a:latin typeface="Lato"/>
              </a:rPr>
              <a:t>João Romão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PT" dirty="0">
                <a:latin typeface="Lato"/>
              </a:rPr>
              <a:t>Bernardo Ramalho</a:t>
            </a:r>
          </a:p>
          <a:p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471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5EF685-AF70-4E99-9056-CC285385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t-PT"/>
              <a:t>Destaque de funcionalidade</a:t>
            </a:r>
            <a:endParaRPr lang="pt-PT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1B30-EA5F-45D1-97D4-EC76CEEE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pt-PT" dirty="0"/>
              <a:t>Leitura de ficheiros</a:t>
            </a:r>
          </a:p>
          <a:p>
            <a:r>
              <a:rPr lang="pt-PT" dirty="0"/>
              <a:t>Função read usa polimorfismo</a:t>
            </a:r>
          </a:p>
          <a:p>
            <a:r>
              <a:rPr lang="pt-PT" dirty="0"/>
              <a:t>Lida com o erro de não encontrar o ficheiro</a:t>
            </a:r>
          </a:p>
          <a:p>
            <a:endParaRPr lang="pt-P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E10CAA-97AB-4CFE-8D20-47F40350A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337" y="805583"/>
            <a:ext cx="4532590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9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DE199-6CFA-45E2-811B-AB4276E6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pt-PT" dirty="0"/>
              <a:t>Principais Dificuldades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906C382-35CE-493C-ADAD-AA851A9B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fontAlgn="base"/>
            <a:r>
              <a:rPr lang="pt-PT"/>
              <a:t>No início do trabalho a decidir qual seria a melhor estrutura de classes, onde armazenar os vetores.</a:t>
            </a:r>
          </a:p>
          <a:p>
            <a:pPr fontAlgn="base"/>
            <a:r>
              <a:rPr lang="pt-PT"/>
              <a:t>Tirar o maior partido de polimorfismo possível.</a:t>
            </a:r>
          </a:p>
          <a:p>
            <a:pPr fontAlgn="base"/>
            <a:r>
              <a:rPr lang="pt-PT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5600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6E6E0-F456-4208-B4FF-08287966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pt-PT" dirty="0"/>
              <a:t>Esforço individual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9A79-B321-45B7-ADB9-AF392F502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/>
              <a:t>O trabalho foi bem dividido entre os três elementos do grupo, sendo que o Bernardo Ramalho ficou responsável por todas as operações relacionadas com games, o João Romão com todas as funcionalidades relacionadas com as convocatórias e o Tiago Alves por todas as operações relacionadas com pessoas.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493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F56AD5-9D7F-474C-A47C-D4F33D997B2E}"/>
              </a:ext>
            </a:extLst>
          </p:cNvPr>
          <p:cNvSpPr/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cap="all">
                <a:latin typeface="+mj-lt"/>
                <a:ea typeface="+mj-ea"/>
                <a:cs typeface="+mj-cs"/>
              </a:rPr>
              <a:t>Objetivo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2000" cap="all">
                <a:latin typeface="+mj-lt"/>
                <a:ea typeface="+mj-ea"/>
                <a:cs typeface="+mj-cs"/>
              </a:rPr>
            </a:br>
            <a:endParaRPr lang="en-US" sz="2000" cap="all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2DB6E0E-AD1A-4424-B240-0D9C95047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63350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29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6C26-FE32-415E-9D33-5ABAB328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PT" dirty="0"/>
              <a:t>Descrição da solução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2A84CB3-E070-4AFF-82E0-6F61671D8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</a:pPr>
            <a:r>
              <a:rPr lang="pt-PT" sz="1300"/>
              <a:t>Usámos uma classe mestre NationalTeam, que servia como classe de armazenamento, de modo a conseguirmos usar as estruturas de dados lá presentes em qualquer parte do projeto.</a:t>
            </a:r>
          </a:p>
          <a:p>
            <a:pPr fontAlgn="base">
              <a:lnSpc>
                <a:spcPct val="110000"/>
              </a:lnSpc>
            </a:pPr>
            <a:r>
              <a:rPr lang="pt-PT" sz="1300"/>
              <a:t>A classe FootballPlayer e a Technician são derivadas da classe People, tendo usado polimorfismo de maneira a facilitar as operações entre estes.</a:t>
            </a:r>
          </a:p>
          <a:p>
            <a:pPr fontAlgn="base">
              <a:lnSpc>
                <a:spcPct val="110000"/>
              </a:lnSpc>
            </a:pPr>
            <a:r>
              <a:rPr lang="pt-PT" sz="1300"/>
              <a:t>Todos os ids de todas das classes são gerados automaticamente, estando todos os vetores sempre ordenados por id.</a:t>
            </a:r>
          </a:p>
          <a:p>
            <a:pPr fontAlgn="base">
              <a:lnSpc>
                <a:spcPct val="110000"/>
              </a:lnSpc>
            </a:pPr>
            <a:r>
              <a:rPr lang="pt-PT" sz="1300"/>
              <a:t>Todas as pesquisas realizadas aproveitam o facto de os vetores estarem ordenados.</a:t>
            </a:r>
          </a:p>
          <a:p>
            <a:pPr fontAlgn="base">
              <a:lnSpc>
                <a:spcPct val="110000"/>
              </a:lnSpc>
            </a:pPr>
            <a:r>
              <a:rPr lang="pt-PT" sz="1300"/>
              <a:t>Os dados são apresentados em forma de tabela de modo a facilitar a visualização de muitos dados.</a:t>
            </a:r>
          </a:p>
          <a:p>
            <a:pPr fontAlgn="base">
              <a:lnSpc>
                <a:spcPct val="110000"/>
              </a:lnSpc>
            </a:pPr>
            <a:r>
              <a:rPr lang="pt-PT" sz="1300"/>
              <a:t>Várias funções templates de modo a generalizar as funções.</a:t>
            </a:r>
          </a:p>
          <a:p>
            <a:pPr>
              <a:lnSpc>
                <a:spcPct val="110000"/>
              </a:lnSpc>
            </a:pPr>
            <a:endParaRPr lang="pt-PT" sz="1300"/>
          </a:p>
        </p:txBody>
      </p:sp>
      <p:pic>
        <p:nvPicPr>
          <p:cNvPr id="32" name="Graphic 15" descr="Hierarchy">
            <a:extLst>
              <a:ext uri="{FF2B5EF4-FFF2-40B4-BE49-F238E27FC236}">
                <a16:creationId xmlns:a16="http://schemas.microsoft.com/office/drawing/2014/main" id="{C8145013-2D21-4AFC-9FE6-E6EB962E6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1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558F-8A00-4C9C-B5FB-621A2207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pt-PT" dirty="0"/>
              <a:t>Algortimos relevantes</a:t>
            </a:r>
          </a:p>
        </p:txBody>
      </p:sp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16E93D2-1E7A-4A96-9C9B-E9D0CD96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545659" cy="4297680"/>
          </a:xfrm>
        </p:spPr>
        <p:txBody>
          <a:bodyPr anchor="ctr">
            <a:normAutofit/>
          </a:bodyPr>
          <a:lstStyle/>
          <a:p>
            <a:pPr fontAlgn="base"/>
            <a:r>
              <a:rPr lang="en-US" dirty="0"/>
              <a:t>int </a:t>
            </a:r>
            <a:r>
              <a:rPr lang="en-US" dirty="0" err="1"/>
              <a:t>NationalTeam</a:t>
            </a:r>
            <a:r>
              <a:rPr lang="en-US" dirty="0"/>
              <a:t>::</a:t>
            </a:r>
            <a:r>
              <a:rPr lang="en-US" dirty="0" err="1"/>
              <a:t>searchByID</a:t>
            </a:r>
            <a:r>
              <a:rPr lang="en-US" dirty="0"/>
              <a:t>(vector&lt;T*&gt; object, int id); </a:t>
            </a:r>
          </a:p>
          <a:p>
            <a:pPr fontAlgn="base"/>
            <a:r>
              <a:rPr lang="en-US" dirty="0"/>
              <a:t>bool </a:t>
            </a:r>
            <a:r>
              <a:rPr lang="en-US" dirty="0" err="1"/>
              <a:t>NationalTeam</a:t>
            </a:r>
            <a:r>
              <a:rPr lang="en-US" dirty="0"/>
              <a:t>::</a:t>
            </a:r>
            <a:r>
              <a:rPr lang="en-US" dirty="0" err="1"/>
              <a:t>readPeople</a:t>
            </a:r>
            <a:r>
              <a:rPr lang="en-US" dirty="0"/>
              <a:t>(string </a:t>
            </a:r>
            <a:r>
              <a:rPr lang="en-US" dirty="0" err="1"/>
              <a:t>fileName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void Menu::</a:t>
            </a:r>
            <a:r>
              <a:rPr lang="en-US" dirty="0" err="1"/>
              <a:t>showEveryone</a:t>
            </a:r>
            <a:r>
              <a:rPr lang="en-US" dirty="0"/>
              <a:t>(</a:t>
            </a:r>
            <a:r>
              <a:rPr lang="en-US" dirty="0" err="1"/>
              <a:t>ostram</a:t>
            </a:r>
            <a:r>
              <a:rPr lang="en-US" dirty="0"/>
              <a:t> &amp;out).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964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C92F0448-E3EB-43E2-A7BE-0767BBFAC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C450B77-9635-4D12-A13F-BD687A0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D9D91-3454-43EC-8C2A-4C1400DC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Estrutura de Ficheiros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AAEC439-0F1D-4A17-BFD6-D1B5C0D0B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418" y="477854"/>
            <a:ext cx="3690924" cy="1899398"/>
            <a:chOff x="7807230" y="2012810"/>
            <a:chExt cx="3251252" cy="345986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6FCC67-2214-4BE2-9F21-F49F4C236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87">
              <a:extLst>
                <a:ext uri="{FF2B5EF4-FFF2-40B4-BE49-F238E27FC236}">
                  <a16:creationId xmlns:a16="http://schemas.microsoft.com/office/drawing/2014/main" id="{06CE4255-9F6B-41BF-9501-B899244C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>
            <a:extLst>
              <a:ext uri="{FF2B5EF4-FFF2-40B4-BE49-F238E27FC236}">
                <a16:creationId xmlns:a16="http://schemas.microsoft.com/office/drawing/2014/main" id="{974E528F-2952-439D-85C1-349CB43E6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9755" y="637525"/>
            <a:ext cx="1658299" cy="15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13F62F-D278-402A-8D44-9436FBDDE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D14D26D-FA2C-4871-965F-AF84BF27D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132" y="5447610"/>
            <a:ext cx="163726" cy="164592"/>
          </a:xfrm>
          <a:prstGeom prst="rect">
            <a:avLst/>
          </a:prstGeom>
          <a:solidFill>
            <a:srgbClr val="FF26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87C1468-C83E-4DF0-AFC4-12F245CDE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509" y="2542318"/>
            <a:ext cx="3690924" cy="3074978"/>
            <a:chOff x="7807230" y="2012810"/>
            <a:chExt cx="3251252" cy="345986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BE08E73-922F-4869-89A7-AC072C1D1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95">
              <a:extLst>
                <a:ext uri="{FF2B5EF4-FFF2-40B4-BE49-F238E27FC236}">
                  <a16:creationId xmlns:a16="http://schemas.microsoft.com/office/drawing/2014/main" id="{826C6EE4-1C42-4228-BF45-D59469A7B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24E9E1-4746-4298-B9FF-D4A4BCBCD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509" y="2706910"/>
            <a:ext cx="1386547" cy="274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3D4A2946-485C-49BF-94BB-D9D9FBC48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1429" y="472933"/>
            <a:ext cx="3690924" cy="3074978"/>
            <a:chOff x="7807230" y="2012810"/>
            <a:chExt cx="3251252" cy="3459865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B6FEC13-B4A8-4F3B-A04B-D374B62F9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97E0C27-BECF-43D8-97F1-F118ED901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FC68EF-6F11-476E-B1F2-D3B81E402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3296" y="637525"/>
            <a:ext cx="1532813" cy="274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B9AD04-3903-4A8C-8ADF-1C5565AD9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6017" y="3709644"/>
            <a:ext cx="3690924" cy="1899398"/>
            <a:chOff x="7807230" y="2012810"/>
            <a:chExt cx="3251252" cy="345986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2944F0-51D4-4652-A3C2-49992A6B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3F763EE-62BD-49BF-B944-5AC2E130E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9" name="Picture 5">
            <a:extLst>
              <a:ext uri="{FF2B5EF4-FFF2-40B4-BE49-F238E27FC236}">
                <a16:creationId xmlns:a16="http://schemas.microsoft.com/office/drawing/2014/main" id="{CABDB29F-8E6F-4F19-940F-E687C20E5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5458" y="3875454"/>
            <a:ext cx="3360091" cy="156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97D4C8B4-0BAB-48B7-9D89-C26EAAAE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47D456C-D333-4F88-931F-EC1EB7648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7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E7BA-4140-40D1-BD65-5F383DAE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PT" dirty="0"/>
              <a:t>Exceções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F338D-2293-458A-9060-59816B6FD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4"/>
            <a:ext cx="4169336" cy="3450613"/>
          </a:xfrm>
        </p:spPr>
        <p:txBody>
          <a:bodyPr>
            <a:normAutofit/>
          </a:bodyPr>
          <a:lstStyle/>
          <a:p>
            <a:pPr fontAlgn="base"/>
            <a:r>
              <a:rPr lang="pt-PT"/>
              <a:t>InexistentId;</a:t>
            </a:r>
          </a:p>
          <a:p>
            <a:pPr fontAlgn="base"/>
            <a:r>
              <a:rPr lang="pt-PT"/>
              <a:t>InvalidFloat;</a:t>
            </a:r>
          </a:p>
          <a:p>
            <a:pPr fontAlgn="base"/>
            <a:r>
              <a:rPr lang="pt-PT"/>
              <a:t>InvalidMonth;</a:t>
            </a:r>
          </a:p>
          <a:p>
            <a:pPr fontAlgn="base"/>
            <a:r>
              <a:rPr lang="pt-PT"/>
              <a:t>PlayerExistsCallUp;</a:t>
            </a:r>
          </a:p>
          <a:p>
            <a:pPr fontAlgn="base"/>
            <a:r>
              <a:rPr lang="pt-PT"/>
              <a:t>PlayerDontExistsCallUp;</a:t>
            </a:r>
          </a:p>
          <a:p>
            <a:pPr fontAlgn="base"/>
            <a:r>
              <a:rPr lang="pt-PT"/>
              <a:t>GameExistsCallUp;</a:t>
            </a:r>
          </a:p>
          <a:p>
            <a:pPr fontAlgn="base"/>
            <a:r>
              <a:rPr lang="pt-PT"/>
              <a:t>GameDontExistsCallUp</a:t>
            </a:r>
          </a:p>
          <a:p>
            <a:endParaRPr lang="pt-P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D43596-3157-4C5F-909F-D451C574A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0917" y="4271687"/>
            <a:ext cx="2950242" cy="125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D9B4167-BED2-4241-80C5-18ED082DB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0917" y="1172433"/>
            <a:ext cx="5509151" cy="163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6220E0F6-A078-4AFE-B59A-ABC1484C2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0917" y="2921160"/>
            <a:ext cx="5576512" cy="12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94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AAD2-FB0E-4DDE-905B-5BCAAD8A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48CC-2D2C-4DD8-AB21-F8C779CCC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798750" cy="34506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sz="2100" b="1" dirty="0"/>
              <a:t>Pessoas</a:t>
            </a:r>
          </a:p>
          <a:p>
            <a:pPr fontAlgn="base"/>
            <a:r>
              <a:rPr lang="pt-PT" dirty="0"/>
              <a:t>Ver informação de todas as pessoas</a:t>
            </a:r>
          </a:p>
          <a:p>
            <a:pPr fontAlgn="base"/>
            <a:r>
              <a:rPr lang="pt-PT" dirty="0"/>
              <a:t>Ver informações de todas as pessoas organizadas por nome</a:t>
            </a:r>
          </a:p>
          <a:p>
            <a:pPr fontAlgn="base"/>
            <a:r>
              <a:rPr lang="pt-PT" dirty="0"/>
              <a:t>Ver informações de uma pessoa</a:t>
            </a:r>
          </a:p>
          <a:p>
            <a:pPr fontAlgn="base"/>
            <a:r>
              <a:rPr lang="pt-PT" dirty="0"/>
              <a:t>Pesquisar pessoas por nome</a:t>
            </a:r>
          </a:p>
          <a:p>
            <a:pPr fontAlgn="base"/>
            <a:r>
              <a:rPr lang="pt-PT" dirty="0"/>
              <a:t>Criar uma pessoa</a:t>
            </a:r>
          </a:p>
          <a:p>
            <a:pPr fontAlgn="base"/>
            <a:r>
              <a:rPr lang="pt-PT" dirty="0"/>
              <a:t>Mudar informações de uma pessoa</a:t>
            </a:r>
          </a:p>
          <a:p>
            <a:pPr fontAlgn="base"/>
            <a:r>
              <a:rPr lang="pt-PT" dirty="0"/>
              <a:t>Remover uma pessoa</a:t>
            </a:r>
          </a:p>
          <a:p>
            <a:endParaRPr lang="pt-P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9454D2-2723-48B6-BBF6-285D9361A5C4}"/>
              </a:ext>
            </a:extLst>
          </p:cNvPr>
          <p:cNvSpPr txBox="1">
            <a:spLocks/>
          </p:cNvSpPr>
          <p:nvPr/>
        </p:nvSpPr>
        <p:spPr>
          <a:xfrm>
            <a:off x="6673691" y="2015731"/>
            <a:ext cx="479875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800" b="1" dirty="0"/>
              <a:t>Jogadores da equipa</a:t>
            </a:r>
          </a:p>
          <a:p>
            <a:pPr fontAlgn="base"/>
            <a:r>
              <a:rPr lang="pt-PT" sz="1800" dirty="0"/>
              <a:t>Ver as informações específicas a um jogador</a:t>
            </a:r>
          </a:p>
          <a:p>
            <a:pPr fontAlgn="base"/>
            <a:r>
              <a:rPr lang="pt-PT" sz="1800" dirty="0"/>
              <a:t>Ver todos o jogos em que um jogador participou</a:t>
            </a:r>
          </a:p>
          <a:p>
            <a:pPr fontAlgn="base"/>
            <a:r>
              <a:rPr lang="pt-PT" sz="1800" dirty="0"/>
              <a:t>Ver todas as convocatórias que um jogador participou</a:t>
            </a:r>
          </a:p>
          <a:p>
            <a:pPr fontAlgn="base"/>
            <a:r>
              <a:rPr lang="pt-PT" sz="1800" dirty="0"/>
              <a:t>Ver as estatísticas de um jogador numa determinada convocatória.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8754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AAD2-FB0E-4DDE-905B-5BCAAD8A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48CC-2D2C-4DD8-AB21-F8C779CCC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798750" cy="34506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b="1" dirty="0"/>
              <a:t>Jogos</a:t>
            </a:r>
            <a:endParaRPr lang="pt-PT" sz="2400" b="1" dirty="0"/>
          </a:p>
          <a:p>
            <a:pPr fontAlgn="base"/>
            <a:r>
              <a:rPr lang="pt-PT" dirty="0"/>
              <a:t>Ver informação de todas os jogos</a:t>
            </a:r>
          </a:p>
          <a:p>
            <a:pPr fontAlgn="base"/>
            <a:r>
              <a:rPr lang="pt-PT" dirty="0"/>
              <a:t>Ver informações de um jogo</a:t>
            </a:r>
          </a:p>
          <a:p>
            <a:pPr fontAlgn="base"/>
            <a:r>
              <a:rPr lang="pt-PT" dirty="0"/>
              <a:t>Criar um jogo.</a:t>
            </a:r>
          </a:p>
          <a:p>
            <a:pPr fontAlgn="base"/>
            <a:r>
              <a:rPr lang="pt-PT" dirty="0"/>
              <a:t>Remover um jogo.</a:t>
            </a:r>
          </a:p>
          <a:p>
            <a:pPr fontAlgn="base"/>
            <a:r>
              <a:rPr lang="pt-PT" dirty="0"/>
              <a:t>Modificar um jogo.</a:t>
            </a:r>
          </a:p>
          <a:p>
            <a:pPr fontAlgn="base"/>
            <a:r>
              <a:rPr lang="pt-PT" dirty="0"/>
              <a:t>Ver informações de um determinado jogador num jogo.</a:t>
            </a:r>
          </a:p>
          <a:p>
            <a:endParaRPr lang="pt-P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9454D2-2723-48B6-BBF6-285D9361A5C4}"/>
              </a:ext>
            </a:extLst>
          </p:cNvPr>
          <p:cNvSpPr txBox="1">
            <a:spLocks/>
          </p:cNvSpPr>
          <p:nvPr/>
        </p:nvSpPr>
        <p:spPr>
          <a:xfrm>
            <a:off x="6673691" y="2015731"/>
            <a:ext cx="479875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b="1" dirty="0"/>
              <a:t>Convocatórias</a:t>
            </a:r>
            <a:endParaRPr lang="pt-PT" sz="1800" b="1" dirty="0"/>
          </a:p>
          <a:p>
            <a:pPr fontAlgn="base"/>
            <a:r>
              <a:rPr lang="pt-PT" dirty="0"/>
              <a:t>Ver informações de todas as convocatórias.</a:t>
            </a:r>
          </a:p>
          <a:p>
            <a:pPr fontAlgn="base"/>
            <a:r>
              <a:rPr lang="pt-PT" dirty="0"/>
              <a:t>Ver Informações de uma determinada convocatória.</a:t>
            </a:r>
          </a:p>
          <a:p>
            <a:pPr fontAlgn="base"/>
            <a:r>
              <a:rPr lang="pt-PT" dirty="0"/>
              <a:t>Criar uma nova convocatória.</a:t>
            </a:r>
          </a:p>
          <a:p>
            <a:pPr fontAlgn="base"/>
            <a:r>
              <a:rPr lang="pt-PT" dirty="0"/>
              <a:t>Eliminar uma convocatória.</a:t>
            </a:r>
          </a:p>
          <a:p>
            <a:pPr fontAlgn="base"/>
            <a:r>
              <a:rPr lang="pt-PT" dirty="0"/>
              <a:t>Modificar uma convocatória.</a:t>
            </a:r>
          </a:p>
          <a:p>
            <a:pPr fontAlgn="base"/>
            <a:r>
              <a:rPr lang="pt-PT" dirty="0"/>
              <a:t>Remover jogo de uma convocatória.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8552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4EDF3-0FA0-489E-8C47-9D89E5F4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pt-PT" sz="2700"/>
              <a:t>Funcionalidades</a:t>
            </a: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D83335C-BA99-41BD-B658-1450CB48A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700"/>
              <a:t>Despesas</a:t>
            </a:r>
          </a:p>
          <a:p>
            <a:pPr fontAlgn="base">
              <a:lnSpc>
                <a:spcPct val="110000"/>
              </a:lnSpc>
            </a:pPr>
            <a:r>
              <a:rPr lang="pt-PT" sz="1700"/>
              <a:t>Custo associado a um jogador num determinado mês</a:t>
            </a:r>
          </a:p>
          <a:p>
            <a:pPr fontAlgn="base">
              <a:lnSpc>
                <a:spcPct val="110000"/>
              </a:lnSpc>
            </a:pPr>
            <a:r>
              <a:rPr lang="pt-PT" sz="1700"/>
              <a:t>Custo associado a um jogador entre duas datas.</a:t>
            </a:r>
          </a:p>
          <a:p>
            <a:pPr fontAlgn="base">
              <a:lnSpc>
                <a:spcPct val="110000"/>
              </a:lnSpc>
            </a:pPr>
            <a:r>
              <a:rPr lang="pt-PT" sz="1700"/>
              <a:t>Custo associado a uma equipa inteira para um determinado mês.</a:t>
            </a:r>
          </a:p>
          <a:p>
            <a:pPr fontAlgn="base">
              <a:lnSpc>
                <a:spcPct val="110000"/>
              </a:lnSpc>
            </a:pPr>
            <a:r>
              <a:rPr lang="pt-PT" sz="1700"/>
              <a:t>Custo associado a uma equipa entre duas datas.</a:t>
            </a:r>
          </a:p>
          <a:p>
            <a:pPr fontAlgn="base">
              <a:lnSpc>
                <a:spcPct val="110000"/>
              </a:lnSpc>
            </a:pPr>
            <a:r>
              <a:rPr lang="pt-PT" sz="1700"/>
              <a:t>Custo associado para toda a equipa e técnicos num determinado mês.</a:t>
            </a:r>
          </a:p>
          <a:p>
            <a:pPr fontAlgn="base">
              <a:lnSpc>
                <a:spcPct val="110000"/>
              </a:lnSpc>
            </a:pPr>
            <a:r>
              <a:rPr lang="pt-PT" sz="1700"/>
              <a:t>Custo associado para toda a equipa e técnicos entre duas datas.</a:t>
            </a:r>
          </a:p>
          <a:p>
            <a:pPr fontAlgn="base">
              <a:lnSpc>
                <a:spcPct val="110000"/>
              </a:lnSpc>
            </a:pPr>
            <a:r>
              <a:rPr lang="pt-PT" sz="1700"/>
              <a:t>Custos associados a uma convocatória</a:t>
            </a:r>
          </a:p>
          <a:p>
            <a:pPr>
              <a:lnSpc>
                <a:spcPct val="110000"/>
              </a:lnSpc>
            </a:pPr>
            <a:endParaRPr lang="pt-PT" sz="1700"/>
          </a:p>
        </p:txBody>
      </p:sp>
    </p:spTree>
    <p:extLst>
      <p:ext uri="{BB962C8B-B14F-4D97-AF65-F5344CB8AC3E}">
        <p14:creationId xmlns:p14="http://schemas.microsoft.com/office/powerpoint/2010/main" val="37530875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Lato</vt:lpstr>
      <vt:lpstr>Raleway</vt:lpstr>
      <vt:lpstr>Gallery</vt:lpstr>
      <vt:lpstr>PowerPoint Presentation</vt:lpstr>
      <vt:lpstr>PowerPoint Presentation</vt:lpstr>
      <vt:lpstr>Descrição da solução</vt:lpstr>
      <vt:lpstr>Algortimos relevantes</vt:lpstr>
      <vt:lpstr>Estrutura de Ficheiros</vt:lpstr>
      <vt:lpstr>Exceções</vt:lpstr>
      <vt:lpstr>Funcionalidades</vt:lpstr>
      <vt:lpstr>Funcionalidades</vt:lpstr>
      <vt:lpstr>Funcionalidades</vt:lpstr>
      <vt:lpstr>Destaque de funcionalidade</vt:lpstr>
      <vt:lpstr>Principais Dificuldades</vt:lpstr>
      <vt:lpstr>Esforço individual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Alves</dc:creator>
  <cp:lastModifiedBy>Tiago Alves</cp:lastModifiedBy>
  <cp:revision>1</cp:revision>
  <dcterms:created xsi:type="dcterms:W3CDTF">2019-11-16T21:19:51Z</dcterms:created>
  <dcterms:modified xsi:type="dcterms:W3CDTF">2019-11-16T21:21:09Z</dcterms:modified>
</cp:coreProperties>
</file>