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3" name="Google Shape;7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2" name="Google Shape;42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4" name="Google Shape;54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Frogger MonoGame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Réalisé par Christian Russo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Table des matières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Description du projet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Structure du code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Life cycle du programme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partie dont je suis fier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Description du projet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Adaptation du jeu d’arcade frogger sur MonoGame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En mixant des éléments des différents Frogger (musiques, sprites, menus etc)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Gestion des scores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Manipulable sur borne d’arcade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Système de case absent (déplacement libre de la grenouille)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294" y="756737"/>
            <a:ext cx="1998424" cy="181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5775" y="756727"/>
            <a:ext cx="2520550" cy="28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4700" y="2681003"/>
            <a:ext cx="2904027" cy="18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55875" y="41655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Structure du code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55875" y="1263829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Game1, effectue les fonctions de base du jeu (Initialize, LoadContent, Update, Draw)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Une classe pour chaque entité (qui hérite d’une classe Sprite Generic)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Menu qui superpose le texture du background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Système de stockage du score dans des fichier XML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Suppression de l’entité qui quitte l’écran pour libérer de la mémoire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49315" l="0" r="0" t="18720"/>
          <a:stretch/>
        </p:blipFill>
        <p:spPr>
          <a:xfrm>
            <a:off x="3379549" y="1125700"/>
            <a:ext cx="5764399" cy="117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7852" y="1187700"/>
            <a:ext cx="17049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3768447" y="1906003"/>
            <a:ext cx="2098100" cy="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3379488" y="2297150"/>
            <a:ext cx="5764500" cy="16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138" y="2380188"/>
            <a:ext cx="1526583" cy="6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76800" y="2361988"/>
            <a:ext cx="6096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1950" y="3194125"/>
            <a:ext cx="13144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3379500" y="416550"/>
            <a:ext cx="5764500" cy="7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66300" y="695000"/>
            <a:ext cx="4762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23625" y="699763"/>
            <a:ext cx="4762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16300" y="690225"/>
            <a:ext cx="4762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>
                <a:solidFill>
                  <a:schemeClr val="lt1"/>
                </a:solidFill>
              </a:rPr>
              <a:t>Code dont je suis fier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5" y="607800"/>
            <a:ext cx="4465650" cy="417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607800"/>
            <a:ext cx="4519925" cy="417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58750"/>
            <a:ext cx="9144000" cy="54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2410500" y="1770225"/>
            <a:ext cx="4323000" cy="89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Démonstration</a:t>
            </a:r>
            <a:endParaRPr b="0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413650" y="1890150"/>
            <a:ext cx="431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470500" y="1730375"/>
            <a:ext cx="42030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fr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Avez-vous des questions ?</a:t>
            </a:r>
            <a:endParaRPr b="0" i="0" sz="4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