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72" r:id="rId3"/>
    <p:sldId id="277" r:id="rId4"/>
    <p:sldId id="273" r:id="rId5"/>
    <p:sldId id="274" r:id="rId6"/>
    <p:sldId id="275" r:id="rId7"/>
    <p:sldId id="276" r:id="rId8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10" d="100"/>
          <a:sy n="110" d="100"/>
        </p:scale>
        <p:origin x="2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4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2974-97F9-6E4A-0ACF-85C1B53E834B}"/>
              </a:ext>
            </a:extLst>
          </p:cNvPr>
          <p:cNvSpPr txBox="1"/>
          <p:nvPr/>
        </p:nvSpPr>
        <p:spPr>
          <a:xfrm>
            <a:off x="675771" y="418853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9E52-7628-AD64-080E-D21E3831ADCD}"/>
              </a:ext>
            </a:extLst>
          </p:cNvPr>
          <p:cNvSpPr txBox="1"/>
          <p:nvPr/>
        </p:nvSpPr>
        <p:spPr>
          <a:xfrm>
            <a:off x="2411973" y="550805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49D3F-DAE1-5C99-67F1-A8C8F39273D2}"/>
              </a:ext>
            </a:extLst>
          </p:cNvPr>
          <p:cNvSpPr/>
          <p:nvPr/>
        </p:nvSpPr>
        <p:spPr>
          <a:xfrm>
            <a:off x="2154336" y="298371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19CD5-2FFE-3BDD-7EDF-427ECD6F86FD}"/>
              </a:ext>
            </a:extLst>
          </p:cNvPr>
          <p:cNvSpPr/>
          <p:nvPr/>
        </p:nvSpPr>
        <p:spPr>
          <a:xfrm>
            <a:off x="3678096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70E77-8733-C83C-3D36-AA5FF429578A}"/>
              </a:ext>
            </a:extLst>
          </p:cNvPr>
          <p:cNvSpPr/>
          <p:nvPr/>
        </p:nvSpPr>
        <p:spPr>
          <a:xfrm>
            <a:off x="5472215" y="36329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F05B-9A78-B1C5-AADD-37795FC6DB58}"/>
              </a:ext>
            </a:extLst>
          </p:cNvPr>
          <p:cNvSpPr/>
          <p:nvPr/>
        </p:nvSpPr>
        <p:spPr>
          <a:xfrm>
            <a:off x="249436" y="572348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2961D-67B3-698F-DAD5-BE7793FBD770}"/>
              </a:ext>
            </a:extLst>
          </p:cNvPr>
          <p:cNvSpPr/>
          <p:nvPr/>
        </p:nvSpPr>
        <p:spPr>
          <a:xfrm>
            <a:off x="4199921" y="557354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CE9C-44B0-F73F-07D8-A11B44E29FC4}"/>
              </a:ext>
            </a:extLst>
          </p:cNvPr>
          <p:cNvSpPr/>
          <p:nvPr/>
        </p:nvSpPr>
        <p:spPr>
          <a:xfrm>
            <a:off x="5766120" y="56927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A4495B-1EDE-1025-0D4C-1176865CD0D0}"/>
              </a:ext>
            </a:extLst>
          </p:cNvPr>
          <p:cNvSpPr/>
          <p:nvPr/>
        </p:nvSpPr>
        <p:spPr>
          <a:xfrm>
            <a:off x="675771" y="410114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33FE9D-BE7F-06B0-0883-AFF74333B509}"/>
              </a:ext>
            </a:extLst>
          </p:cNvPr>
          <p:cNvSpPr/>
          <p:nvPr/>
        </p:nvSpPr>
        <p:spPr>
          <a:xfrm>
            <a:off x="2251856" y="541492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5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2974-97F9-6E4A-0ACF-85C1B53E834B}"/>
              </a:ext>
            </a:extLst>
          </p:cNvPr>
          <p:cNvSpPr txBox="1"/>
          <p:nvPr/>
        </p:nvSpPr>
        <p:spPr>
          <a:xfrm>
            <a:off x="675771" y="418853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9E52-7628-AD64-080E-D21E3831ADCD}"/>
              </a:ext>
            </a:extLst>
          </p:cNvPr>
          <p:cNvSpPr txBox="1"/>
          <p:nvPr/>
        </p:nvSpPr>
        <p:spPr>
          <a:xfrm>
            <a:off x="2411973" y="550805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49D3F-DAE1-5C99-67F1-A8C8F39273D2}"/>
              </a:ext>
            </a:extLst>
          </p:cNvPr>
          <p:cNvSpPr/>
          <p:nvPr/>
        </p:nvSpPr>
        <p:spPr>
          <a:xfrm>
            <a:off x="2154336" y="298371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19CD5-2FFE-3BDD-7EDF-427ECD6F86FD}"/>
              </a:ext>
            </a:extLst>
          </p:cNvPr>
          <p:cNvSpPr/>
          <p:nvPr/>
        </p:nvSpPr>
        <p:spPr>
          <a:xfrm>
            <a:off x="3678096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70E77-8733-C83C-3D36-AA5FF429578A}"/>
              </a:ext>
            </a:extLst>
          </p:cNvPr>
          <p:cNvSpPr/>
          <p:nvPr/>
        </p:nvSpPr>
        <p:spPr>
          <a:xfrm>
            <a:off x="5472215" y="36329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F05B-9A78-B1C5-AADD-37795FC6DB58}"/>
              </a:ext>
            </a:extLst>
          </p:cNvPr>
          <p:cNvSpPr/>
          <p:nvPr/>
        </p:nvSpPr>
        <p:spPr>
          <a:xfrm>
            <a:off x="249436" y="572348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2961D-67B3-698F-DAD5-BE7793FBD770}"/>
              </a:ext>
            </a:extLst>
          </p:cNvPr>
          <p:cNvSpPr/>
          <p:nvPr/>
        </p:nvSpPr>
        <p:spPr>
          <a:xfrm>
            <a:off x="4199921" y="557354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CE9C-44B0-F73F-07D8-A11B44E29FC4}"/>
              </a:ext>
            </a:extLst>
          </p:cNvPr>
          <p:cNvSpPr/>
          <p:nvPr/>
        </p:nvSpPr>
        <p:spPr>
          <a:xfrm>
            <a:off x="5766120" y="56927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2974-97F9-6E4A-0ACF-85C1B53E834B}"/>
              </a:ext>
            </a:extLst>
          </p:cNvPr>
          <p:cNvSpPr txBox="1"/>
          <p:nvPr/>
        </p:nvSpPr>
        <p:spPr>
          <a:xfrm>
            <a:off x="2307803" y="3049438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9E52-7628-AD64-080E-D21E3831ADCD}"/>
              </a:ext>
            </a:extLst>
          </p:cNvPr>
          <p:cNvSpPr txBox="1"/>
          <p:nvPr/>
        </p:nvSpPr>
        <p:spPr>
          <a:xfrm>
            <a:off x="2411973" y="550805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49D3F-DAE1-5C99-67F1-A8C8F39273D2}"/>
              </a:ext>
            </a:extLst>
          </p:cNvPr>
          <p:cNvSpPr/>
          <p:nvPr/>
        </p:nvSpPr>
        <p:spPr>
          <a:xfrm>
            <a:off x="520093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19CD5-2FFE-3BDD-7EDF-427ECD6F86FD}"/>
              </a:ext>
            </a:extLst>
          </p:cNvPr>
          <p:cNvSpPr/>
          <p:nvPr/>
        </p:nvSpPr>
        <p:spPr>
          <a:xfrm>
            <a:off x="3678096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70E77-8733-C83C-3D36-AA5FF429578A}"/>
              </a:ext>
            </a:extLst>
          </p:cNvPr>
          <p:cNvSpPr/>
          <p:nvPr/>
        </p:nvSpPr>
        <p:spPr>
          <a:xfrm>
            <a:off x="5472215" y="36329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F05B-9A78-B1C5-AADD-37795FC6DB58}"/>
              </a:ext>
            </a:extLst>
          </p:cNvPr>
          <p:cNvSpPr/>
          <p:nvPr/>
        </p:nvSpPr>
        <p:spPr>
          <a:xfrm>
            <a:off x="249436" y="572348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2961D-67B3-698F-DAD5-BE7793FBD770}"/>
              </a:ext>
            </a:extLst>
          </p:cNvPr>
          <p:cNvSpPr/>
          <p:nvPr/>
        </p:nvSpPr>
        <p:spPr>
          <a:xfrm>
            <a:off x="4199921" y="557354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CE9C-44B0-F73F-07D8-A11B44E29FC4}"/>
              </a:ext>
            </a:extLst>
          </p:cNvPr>
          <p:cNvSpPr/>
          <p:nvPr/>
        </p:nvSpPr>
        <p:spPr>
          <a:xfrm>
            <a:off x="5766120" y="56927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9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2974-97F9-6E4A-0ACF-85C1B53E834B}"/>
              </a:ext>
            </a:extLst>
          </p:cNvPr>
          <p:cNvSpPr txBox="1"/>
          <p:nvPr/>
        </p:nvSpPr>
        <p:spPr>
          <a:xfrm>
            <a:off x="4252350" y="5723482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9E52-7628-AD64-080E-D21E3831ADCD}"/>
              </a:ext>
            </a:extLst>
          </p:cNvPr>
          <p:cNvSpPr txBox="1"/>
          <p:nvPr/>
        </p:nvSpPr>
        <p:spPr>
          <a:xfrm>
            <a:off x="3760374" y="4147225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49D3F-DAE1-5C99-67F1-A8C8F39273D2}"/>
              </a:ext>
            </a:extLst>
          </p:cNvPr>
          <p:cNvSpPr/>
          <p:nvPr/>
        </p:nvSpPr>
        <p:spPr>
          <a:xfrm>
            <a:off x="520093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19CD5-2FFE-3BDD-7EDF-427ECD6F86FD}"/>
              </a:ext>
            </a:extLst>
          </p:cNvPr>
          <p:cNvSpPr/>
          <p:nvPr/>
        </p:nvSpPr>
        <p:spPr>
          <a:xfrm>
            <a:off x="2315226" y="544568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70E77-8733-C83C-3D36-AA5FF429578A}"/>
              </a:ext>
            </a:extLst>
          </p:cNvPr>
          <p:cNvSpPr/>
          <p:nvPr/>
        </p:nvSpPr>
        <p:spPr>
          <a:xfrm>
            <a:off x="5472215" y="36329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F05B-9A78-B1C5-AADD-37795FC6DB58}"/>
              </a:ext>
            </a:extLst>
          </p:cNvPr>
          <p:cNvSpPr/>
          <p:nvPr/>
        </p:nvSpPr>
        <p:spPr>
          <a:xfrm>
            <a:off x="249436" y="572348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2961D-67B3-698F-DAD5-BE7793FBD770}"/>
              </a:ext>
            </a:extLst>
          </p:cNvPr>
          <p:cNvSpPr/>
          <p:nvPr/>
        </p:nvSpPr>
        <p:spPr>
          <a:xfrm>
            <a:off x="2251856" y="298476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CE9C-44B0-F73F-07D8-A11B44E29FC4}"/>
              </a:ext>
            </a:extLst>
          </p:cNvPr>
          <p:cNvSpPr/>
          <p:nvPr/>
        </p:nvSpPr>
        <p:spPr>
          <a:xfrm>
            <a:off x="5766120" y="56927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2974-97F9-6E4A-0ACF-85C1B53E834B}"/>
              </a:ext>
            </a:extLst>
          </p:cNvPr>
          <p:cNvSpPr txBox="1"/>
          <p:nvPr/>
        </p:nvSpPr>
        <p:spPr>
          <a:xfrm>
            <a:off x="542276" y="5964522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9E52-7628-AD64-080E-D21E3831ADCD}"/>
              </a:ext>
            </a:extLst>
          </p:cNvPr>
          <p:cNvSpPr txBox="1"/>
          <p:nvPr/>
        </p:nvSpPr>
        <p:spPr>
          <a:xfrm>
            <a:off x="3760374" y="4147225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49D3F-DAE1-5C99-67F1-A8C8F39273D2}"/>
              </a:ext>
            </a:extLst>
          </p:cNvPr>
          <p:cNvSpPr/>
          <p:nvPr/>
        </p:nvSpPr>
        <p:spPr>
          <a:xfrm>
            <a:off x="520093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19CD5-2FFE-3BDD-7EDF-427ECD6F86FD}"/>
              </a:ext>
            </a:extLst>
          </p:cNvPr>
          <p:cNvSpPr/>
          <p:nvPr/>
        </p:nvSpPr>
        <p:spPr>
          <a:xfrm>
            <a:off x="2315226" y="544568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70E77-8733-C83C-3D36-AA5FF429578A}"/>
              </a:ext>
            </a:extLst>
          </p:cNvPr>
          <p:cNvSpPr/>
          <p:nvPr/>
        </p:nvSpPr>
        <p:spPr>
          <a:xfrm>
            <a:off x="5472215" y="36329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F05B-9A78-B1C5-AADD-37795FC6DB58}"/>
              </a:ext>
            </a:extLst>
          </p:cNvPr>
          <p:cNvSpPr/>
          <p:nvPr/>
        </p:nvSpPr>
        <p:spPr>
          <a:xfrm>
            <a:off x="4040673" y="563035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2961D-67B3-698F-DAD5-BE7793FBD770}"/>
              </a:ext>
            </a:extLst>
          </p:cNvPr>
          <p:cNvSpPr/>
          <p:nvPr/>
        </p:nvSpPr>
        <p:spPr>
          <a:xfrm>
            <a:off x="2251856" y="298476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CE9C-44B0-F73F-07D8-A11B44E29FC4}"/>
              </a:ext>
            </a:extLst>
          </p:cNvPr>
          <p:cNvSpPr/>
          <p:nvPr/>
        </p:nvSpPr>
        <p:spPr>
          <a:xfrm>
            <a:off x="5766120" y="56927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2974-97F9-6E4A-0ACF-85C1B53E834B}"/>
              </a:ext>
            </a:extLst>
          </p:cNvPr>
          <p:cNvSpPr txBox="1"/>
          <p:nvPr/>
        </p:nvSpPr>
        <p:spPr>
          <a:xfrm>
            <a:off x="5480214" y="370292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9E52-7628-AD64-080E-D21E3831ADCD}"/>
              </a:ext>
            </a:extLst>
          </p:cNvPr>
          <p:cNvSpPr txBox="1"/>
          <p:nvPr/>
        </p:nvSpPr>
        <p:spPr>
          <a:xfrm>
            <a:off x="2411973" y="551363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49D3F-DAE1-5C99-67F1-A8C8F39273D2}"/>
              </a:ext>
            </a:extLst>
          </p:cNvPr>
          <p:cNvSpPr/>
          <p:nvPr/>
        </p:nvSpPr>
        <p:spPr>
          <a:xfrm>
            <a:off x="520093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19CD5-2FFE-3BDD-7EDF-427ECD6F86FD}"/>
              </a:ext>
            </a:extLst>
          </p:cNvPr>
          <p:cNvSpPr/>
          <p:nvPr/>
        </p:nvSpPr>
        <p:spPr>
          <a:xfrm>
            <a:off x="3680315" y="409540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70E77-8733-C83C-3D36-AA5FF429578A}"/>
              </a:ext>
            </a:extLst>
          </p:cNvPr>
          <p:cNvSpPr/>
          <p:nvPr/>
        </p:nvSpPr>
        <p:spPr>
          <a:xfrm>
            <a:off x="5713070" y="574064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F05B-9A78-B1C5-AADD-37795FC6DB58}"/>
              </a:ext>
            </a:extLst>
          </p:cNvPr>
          <p:cNvSpPr/>
          <p:nvPr/>
        </p:nvSpPr>
        <p:spPr>
          <a:xfrm>
            <a:off x="4040673" y="563035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2961D-67B3-698F-DAD5-BE7793FBD770}"/>
              </a:ext>
            </a:extLst>
          </p:cNvPr>
          <p:cNvSpPr/>
          <p:nvPr/>
        </p:nvSpPr>
        <p:spPr>
          <a:xfrm>
            <a:off x="2251856" y="298476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CE9C-44B0-F73F-07D8-A11B44E29FC4}"/>
              </a:ext>
            </a:extLst>
          </p:cNvPr>
          <p:cNvSpPr/>
          <p:nvPr/>
        </p:nvSpPr>
        <p:spPr>
          <a:xfrm>
            <a:off x="296553" y="574064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12</Words>
  <Application>Microsoft Macintosh PowerPoint</Application>
  <PresentationFormat>Custom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pereira</dc:creator>
  <cp:lastModifiedBy>tiago pereira</cp:lastModifiedBy>
  <cp:revision>7</cp:revision>
  <dcterms:created xsi:type="dcterms:W3CDTF">2024-07-08T10:00:38Z</dcterms:created>
  <dcterms:modified xsi:type="dcterms:W3CDTF">2024-07-13T14:08:20Z</dcterms:modified>
</cp:coreProperties>
</file>