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78" r:id="rId3"/>
    <p:sldId id="272" r:id="rId4"/>
    <p:sldId id="273" r:id="rId5"/>
    <p:sldId id="274" r:id="rId6"/>
    <p:sldId id="275" r:id="rId7"/>
    <p:sldId id="276" r:id="rId8"/>
    <p:sldId id="277" r:id="rId9"/>
  </p:sldIdLst>
  <p:sldSz cx="6840538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 varScale="1">
        <p:scale>
          <a:sx n="110" d="100"/>
          <a:sy n="110" d="100"/>
        </p:scale>
        <p:origin x="2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19505"/>
            <a:ext cx="5814457" cy="2381521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592866"/>
            <a:ext cx="5130404" cy="1651546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2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5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64195"/>
            <a:ext cx="1474991" cy="579704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64195"/>
            <a:ext cx="4339466" cy="579704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0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05386"/>
            <a:ext cx="5899964" cy="2845473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577779"/>
            <a:ext cx="5899964" cy="149636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>
                    <a:tint val="82000"/>
                  </a:schemeClr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82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82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6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820976"/>
            <a:ext cx="2907229" cy="43402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820976"/>
            <a:ext cx="2907229" cy="43402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9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4197"/>
            <a:ext cx="5899964" cy="1322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676882"/>
            <a:ext cx="2893868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498697"/>
            <a:ext cx="2893868" cy="36752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676882"/>
            <a:ext cx="2908120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498697"/>
            <a:ext cx="2908120" cy="36752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9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7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984912"/>
            <a:ext cx="3463022" cy="4861216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984912"/>
            <a:ext cx="3463022" cy="4861216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0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64197"/>
            <a:ext cx="58999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820976"/>
            <a:ext cx="58999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C13C47-027E-BC40-85E6-9477C003E13A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6340167"/>
            <a:ext cx="230868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ED1F61-B71E-004B-A1F1-FFD4E589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CD171-8498-1E11-9409-47CEB755290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427C15-021F-4D4F-C1A4-6F84A7F52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0"/>
            <a:ext cx="6840538" cy="683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4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CD171-8498-1E11-9409-47CEB755290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427C15-021F-4D4F-C1A4-6F84A7F52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0"/>
            <a:ext cx="6840538" cy="683167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95598A-7C6D-8126-20AD-682F00890807}"/>
              </a:ext>
            </a:extLst>
          </p:cNvPr>
          <p:cNvSpPr/>
          <p:nvPr/>
        </p:nvSpPr>
        <p:spPr>
          <a:xfrm>
            <a:off x="6099709" y="127321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777D5-66BC-DAEB-11FC-EFC624CC2BAE}"/>
              </a:ext>
            </a:extLst>
          </p:cNvPr>
          <p:cNvSpPr txBox="1"/>
          <p:nvPr/>
        </p:nvSpPr>
        <p:spPr>
          <a:xfrm>
            <a:off x="5567274" y="3811058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18C36-8789-EB10-0BF6-14B9D0A3BC2B}"/>
              </a:ext>
            </a:extLst>
          </p:cNvPr>
          <p:cNvSpPr txBox="1"/>
          <p:nvPr/>
        </p:nvSpPr>
        <p:spPr>
          <a:xfrm>
            <a:off x="2642886" y="859514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EE5C04-EA00-F58B-3059-6FE3BA00C1D8}"/>
              </a:ext>
            </a:extLst>
          </p:cNvPr>
          <p:cNvSpPr/>
          <p:nvPr/>
        </p:nvSpPr>
        <p:spPr>
          <a:xfrm>
            <a:off x="913435" y="195805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AEC59A-776A-F6BB-8B72-D694CEB1B43B}"/>
              </a:ext>
            </a:extLst>
          </p:cNvPr>
          <p:cNvSpPr/>
          <p:nvPr/>
        </p:nvSpPr>
        <p:spPr>
          <a:xfrm>
            <a:off x="4107997" y="95105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D008A5-7B1E-5E7E-7236-FC7E236E2695}"/>
              </a:ext>
            </a:extLst>
          </p:cNvPr>
          <p:cNvSpPr/>
          <p:nvPr/>
        </p:nvSpPr>
        <p:spPr>
          <a:xfrm>
            <a:off x="5407157" y="223584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AABC06-67F5-590E-73A1-76BEAF36C861}"/>
              </a:ext>
            </a:extLst>
          </p:cNvPr>
          <p:cNvSpPr/>
          <p:nvPr/>
        </p:nvSpPr>
        <p:spPr>
          <a:xfrm>
            <a:off x="4454273" y="5198962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9ED3E-C334-E727-BB65-7490358D069B}"/>
              </a:ext>
            </a:extLst>
          </p:cNvPr>
          <p:cNvSpPr/>
          <p:nvPr/>
        </p:nvSpPr>
        <p:spPr>
          <a:xfrm>
            <a:off x="2829045" y="550839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399B79-F644-3232-F3FC-1CB09471F7D9}"/>
              </a:ext>
            </a:extLst>
          </p:cNvPr>
          <p:cNvSpPr/>
          <p:nvPr/>
        </p:nvSpPr>
        <p:spPr>
          <a:xfrm>
            <a:off x="1188309" y="4735975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529A2B-007E-EDDD-AA44-E22C0CF7F3E6}"/>
              </a:ext>
            </a:extLst>
          </p:cNvPr>
          <p:cNvSpPr/>
          <p:nvPr/>
        </p:nvSpPr>
        <p:spPr>
          <a:xfrm>
            <a:off x="2526174" y="766387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83F55F-C7FD-8863-1903-310C0A2C79F9}"/>
              </a:ext>
            </a:extLst>
          </p:cNvPr>
          <p:cNvSpPr/>
          <p:nvPr/>
        </p:nvSpPr>
        <p:spPr>
          <a:xfrm>
            <a:off x="5413884" y="371793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2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CD171-8498-1E11-9409-47CEB755290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427C15-021F-4D4F-C1A4-6F84A7F52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0"/>
            <a:ext cx="6840538" cy="683167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95598A-7C6D-8126-20AD-682F00890807}"/>
              </a:ext>
            </a:extLst>
          </p:cNvPr>
          <p:cNvSpPr/>
          <p:nvPr/>
        </p:nvSpPr>
        <p:spPr>
          <a:xfrm>
            <a:off x="6099709" y="127321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777D5-66BC-DAEB-11FC-EFC624CC2BAE}"/>
              </a:ext>
            </a:extLst>
          </p:cNvPr>
          <p:cNvSpPr txBox="1"/>
          <p:nvPr/>
        </p:nvSpPr>
        <p:spPr>
          <a:xfrm>
            <a:off x="5567274" y="3811058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18C36-8789-EB10-0BF6-14B9D0A3BC2B}"/>
              </a:ext>
            </a:extLst>
          </p:cNvPr>
          <p:cNvSpPr txBox="1"/>
          <p:nvPr/>
        </p:nvSpPr>
        <p:spPr>
          <a:xfrm>
            <a:off x="2642886" y="859514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EE5C04-EA00-F58B-3059-6FE3BA00C1D8}"/>
              </a:ext>
            </a:extLst>
          </p:cNvPr>
          <p:cNvSpPr/>
          <p:nvPr/>
        </p:nvSpPr>
        <p:spPr>
          <a:xfrm>
            <a:off x="913435" y="195805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AEC59A-776A-F6BB-8B72-D694CEB1B43B}"/>
              </a:ext>
            </a:extLst>
          </p:cNvPr>
          <p:cNvSpPr/>
          <p:nvPr/>
        </p:nvSpPr>
        <p:spPr>
          <a:xfrm>
            <a:off x="4107997" y="95105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D008A5-7B1E-5E7E-7236-FC7E236E2695}"/>
              </a:ext>
            </a:extLst>
          </p:cNvPr>
          <p:cNvSpPr/>
          <p:nvPr/>
        </p:nvSpPr>
        <p:spPr>
          <a:xfrm>
            <a:off x="5407157" y="223584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AABC06-67F5-590E-73A1-76BEAF36C861}"/>
              </a:ext>
            </a:extLst>
          </p:cNvPr>
          <p:cNvSpPr/>
          <p:nvPr/>
        </p:nvSpPr>
        <p:spPr>
          <a:xfrm>
            <a:off x="4454273" y="5198962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9ED3E-C334-E727-BB65-7490358D069B}"/>
              </a:ext>
            </a:extLst>
          </p:cNvPr>
          <p:cNvSpPr/>
          <p:nvPr/>
        </p:nvSpPr>
        <p:spPr>
          <a:xfrm>
            <a:off x="2829045" y="550839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399B79-F644-3232-F3FC-1CB09471F7D9}"/>
              </a:ext>
            </a:extLst>
          </p:cNvPr>
          <p:cNvSpPr/>
          <p:nvPr/>
        </p:nvSpPr>
        <p:spPr>
          <a:xfrm>
            <a:off x="1188309" y="4735975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3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CD171-8498-1E11-9409-47CEB755290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427C15-021F-4D4F-C1A4-6F84A7F52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0"/>
            <a:ext cx="6840538" cy="683167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95598A-7C6D-8126-20AD-682F00890807}"/>
              </a:ext>
            </a:extLst>
          </p:cNvPr>
          <p:cNvSpPr/>
          <p:nvPr/>
        </p:nvSpPr>
        <p:spPr>
          <a:xfrm>
            <a:off x="6099709" y="127321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777D5-66BC-DAEB-11FC-EFC624CC2BAE}"/>
              </a:ext>
            </a:extLst>
          </p:cNvPr>
          <p:cNvSpPr txBox="1"/>
          <p:nvPr/>
        </p:nvSpPr>
        <p:spPr>
          <a:xfrm>
            <a:off x="4443688" y="5291560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18C36-8789-EB10-0BF6-14B9D0A3BC2B}"/>
              </a:ext>
            </a:extLst>
          </p:cNvPr>
          <p:cNvSpPr txBox="1"/>
          <p:nvPr/>
        </p:nvSpPr>
        <p:spPr>
          <a:xfrm>
            <a:off x="4291264" y="1097566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EE5C04-EA00-F58B-3059-6FE3BA00C1D8}"/>
              </a:ext>
            </a:extLst>
          </p:cNvPr>
          <p:cNvSpPr/>
          <p:nvPr/>
        </p:nvSpPr>
        <p:spPr>
          <a:xfrm>
            <a:off x="913435" y="195805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AEC59A-776A-F6BB-8B72-D694CEB1B43B}"/>
              </a:ext>
            </a:extLst>
          </p:cNvPr>
          <p:cNvSpPr/>
          <p:nvPr/>
        </p:nvSpPr>
        <p:spPr>
          <a:xfrm>
            <a:off x="2572425" y="717630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D008A5-7B1E-5E7E-7236-FC7E236E2695}"/>
              </a:ext>
            </a:extLst>
          </p:cNvPr>
          <p:cNvSpPr/>
          <p:nvPr/>
        </p:nvSpPr>
        <p:spPr>
          <a:xfrm>
            <a:off x="5407157" y="223584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AABC06-67F5-590E-73A1-76BEAF36C861}"/>
              </a:ext>
            </a:extLst>
          </p:cNvPr>
          <p:cNvSpPr/>
          <p:nvPr/>
        </p:nvSpPr>
        <p:spPr>
          <a:xfrm>
            <a:off x="5489143" y="3771318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9ED3E-C334-E727-BB65-7490358D069B}"/>
              </a:ext>
            </a:extLst>
          </p:cNvPr>
          <p:cNvSpPr/>
          <p:nvPr/>
        </p:nvSpPr>
        <p:spPr>
          <a:xfrm>
            <a:off x="2829045" y="550839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399B79-F644-3232-F3FC-1CB09471F7D9}"/>
              </a:ext>
            </a:extLst>
          </p:cNvPr>
          <p:cNvSpPr/>
          <p:nvPr/>
        </p:nvSpPr>
        <p:spPr>
          <a:xfrm>
            <a:off x="1188309" y="4735975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1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CD171-8498-1E11-9409-47CEB755290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427C15-021F-4D4F-C1A4-6F84A7F52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0"/>
            <a:ext cx="6840538" cy="683167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95598A-7C6D-8126-20AD-682F00890807}"/>
              </a:ext>
            </a:extLst>
          </p:cNvPr>
          <p:cNvSpPr/>
          <p:nvPr/>
        </p:nvSpPr>
        <p:spPr>
          <a:xfrm>
            <a:off x="6099709" y="127321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777D5-66BC-DAEB-11FC-EFC624CC2BAE}"/>
              </a:ext>
            </a:extLst>
          </p:cNvPr>
          <p:cNvSpPr txBox="1"/>
          <p:nvPr/>
        </p:nvSpPr>
        <p:spPr>
          <a:xfrm>
            <a:off x="4443688" y="5291560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18C36-8789-EB10-0BF6-14B9D0A3BC2B}"/>
              </a:ext>
            </a:extLst>
          </p:cNvPr>
          <p:cNvSpPr txBox="1"/>
          <p:nvPr/>
        </p:nvSpPr>
        <p:spPr>
          <a:xfrm>
            <a:off x="1002150" y="2104563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EE5C04-EA00-F58B-3059-6FE3BA00C1D8}"/>
              </a:ext>
            </a:extLst>
          </p:cNvPr>
          <p:cNvSpPr/>
          <p:nvPr/>
        </p:nvSpPr>
        <p:spPr>
          <a:xfrm>
            <a:off x="4283571" y="1053295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AEC59A-776A-F6BB-8B72-D694CEB1B43B}"/>
              </a:ext>
            </a:extLst>
          </p:cNvPr>
          <p:cNvSpPr/>
          <p:nvPr/>
        </p:nvSpPr>
        <p:spPr>
          <a:xfrm>
            <a:off x="2572425" y="717630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D008A5-7B1E-5E7E-7236-FC7E236E2695}"/>
              </a:ext>
            </a:extLst>
          </p:cNvPr>
          <p:cNvSpPr/>
          <p:nvPr/>
        </p:nvSpPr>
        <p:spPr>
          <a:xfrm>
            <a:off x="5407157" y="223584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AABC06-67F5-590E-73A1-76BEAF36C861}"/>
              </a:ext>
            </a:extLst>
          </p:cNvPr>
          <p:cNvSpPr/>
          <p:nvPr/>
        </p:nvSpPr>
        <p:spPr>
          <a:xfrm>
            <a:off x="5489143" y="3771318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9ED3E-C334-E727-BB65-7490358D069B}"/>
              </a:ext>
            </a:extLst>
          </p:cNvPr>
          <p:cNvSpPr/>
          <p:nvPr/>
        </p:nvSpPr>
        <p:spPr>
          <a:xfrm>
            <a:off x="2829045" y="550839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399B79-F644-3232-F3FC-1CB09471F7D9}"/>
              </a:ext>
            </a:extLst>
          </p:cNvPr>
          <p:cNvSpPr/>
          <p:nvPr/>
        </p:nvSpPr>
        <p:spPr>
          <a:xfrm>
            <a:off x="1188309" y="4735975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9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CD171-8498-1E11-9409-47CEB755290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427C15-021F-4D4F-C1A4-6F84A7F52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0"/>
            <a:ext cx="6840538" cy="683167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95598A-7C6D-8126-20AD-682F00890807}"/>
              </a:ext>
            </a:extLst>
          </p:cNvPr>
          <p:cNvSpPr/>
          <p:nvPr/>
        </p:nvSpPr>
        <p:spPr>
          <a:xfrm>
            <a:off x="6099709" y="127321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777D5-66BC-DAEB-11FC-EFC624CC2BAE}"/>
              </a:ext>
            </a:extLst>
          </p:cNvPr>
          <p:cNvSpPr txBox="1"/>
          <p:nvPr/>
        </p:nvSpPr>
        <p:spPr>
          <a:xfrm>
            <a:off x="2934948" y="5611692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18C36-8789-EB10-0BF6-14B9D0A3BC2B}"/>
              </a:ext>
            </a:extLst>
          </p:cNvPr>
          <p:cNvSpPr txBox="1"/>
          <p:nvPr/>
        </p:nvSpPr>
        <p:spPr>
          <a:xfrm>
            <a:off x="2642886" y="859514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EE5C04-EA00-F58B-3059-6FE3BA00C1D8}"/>
              </a:ext>
            </a:extLst>
          </p:cNvPr>
          <p:cNvSpPr/>
          <p:nvPr/>
        </p:nvSpPr>
        <p:spPr>
          <a:xfrm>
            <a:off x="913435" y="195805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AEC59A-776A-F6BB-8B72-D694CEB1B43B}"/>
              </a:ext>
            </a:extLst>
          </p:cNvPr>
          <p:cNvSpPr/>
          <p:nvPr/>
        </p:nvSpPr>
        <p:spPr>
          <a:xfrm>
            <a:off x="4107997" y="95105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D008A5-7B1E-5E7E-7236-FC7E236E2695}"/>
              </a:ext>
            </a:extLst>
          </p:cNvPr>
          <p:cNvSpPr/>
          <p:nvPr/>
        </p:nvSpPr>
        <p:spPr>
          <a:xfrm>
            <a:off x="5407157" y="223584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AABC06-67F5-590E-73A1-76BEAF36C861}"/>
              </a:ext>
            </a:extLst>
          </p:cNvPr>
          <p:cNvSpPr/>
          <p:nvPr/>
        </p:nvSpPr>
        <p:spPr>
          <a:xfrm>
            <a:off x="4454273" y="5198962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9ED3E-C334-E727-BB65-7490358D069B}"/>
              </a:ext>
            </a:extLst>
          </p:cNvPr>
          <p:cNvSpPr/>
          <p:nvPr/>
        </p:nvSpPr>
        <p:spPr>
          <a:xfrm>
            <a:off x="5441732" y="3711616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399B79-F644-3232-F3FC-1CB09471F7D9}"/>
              </a:ext>
            </a:extLst>
          </p:cNvPr>
          <p:cNvSpPr/>
          <p:nvPr/>
        </p:nvSpPr>
        <p:spPr>
          <a:xfrm>
            <a:off x="1188309" y="4735975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6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CD171-8498-1E11-9409-47CEB755290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427C15-021F-4D4F-C1A4-6F84A7F52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0"/>
            <a:ext cx="6840538" cy="683167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95598A-7C6D-8126-20AD-682F00890807}"/>
              </a:ext>
            </a:extLst>
          </p:cNvPr>
          <p:cNvSpPr/>
          <p:nvPr/>
        </p:nvSpPr>
        <p:spPr>
          <a:xfrm>
            <a:off x="6099709" y="127321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777D5-66BC-DAEB-11FC-EFC624CC2BAE}"/>
              </a:ext>
            </a:extLst>
          </p:cNvPr>
          <p:cNvSpPr txBox="1"/>
          <p:nvPr/>
        </p:nvSpPr>
        <p:spPr>
          <a:xfrm>
            <a:off x="5467318" y="2405504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18C36-8789-EB10-0BF6-14B9D0A3BC2B}"/>
              </a:ext>
            </a:extLst>
          </p:cNvPr>
          <p:cNvSpPr txBox="1"/>
          <p:nvPr/>
        </p:nvSpPr>
        <p:spPr>
          <a:xfrm>
            <a:off x="2642886" y="859514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EE5C04-EA00-F58B-3059-6FE3BA00C1D8}"/>
              </a:ext>
            </a:extLst>
          </p:cNvPr>
          <p:cNvSpPr/>
          <p:nvPr/>
        </p:nvSpPr>
        <p:spPr>
          <a:xfrm>
            <a:off x="913435" y="195805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AEC59A-776A-F6BB-8B72-D694CEB1B43B}"/>
              </a:ext>
            </a:extLst>
          </p:cNvPr>
          <p:cNvSpPr/>
          <p:nvPr/>
        </p:nvSpPr>
        <p:spPr>
          <a:xfrm>
            <a:off x="4107997" y="95105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D008A5-7B1E-5E7E-7236-FC7E236E2695}"/>
              </a:ext>
            </a:extLst>
          </p:cNvPr>
          <p:cNvSpPr/>
          <p:nvPr/>
        </p:nvSpPr>
        <p:spPr>
          <a:xfrm>
            <a:off x="2859873" y="5617580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AABC06-67F5-590E-73A1-76BEAF36C861}"/>
              </a:ext>
            </a:extLst>
          </p:cNvPr>
          <p:cNvSpPr/>
          <p:nvPr/>
        </p:nvSpPr>
        <p:spPr>
          <a:xfrm>
            <a:off x="4454273" y="5198962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9ED3E-C334-E727-BB65-7490358D069B}"/>
              </a:ext>
            </a:extLst>
          </p:cNvPr>
          <p:cNvSpPr/>
          <p:nvPr/>
        </p:nvSpPr>
        <p:spPr>
          <a:xfrm>
            <a:off x="5441732" y="3711616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399B79-F644-3232-F3FC-1CB09471F7D9}"/>
              </a:ext>
            </a:extLst>
          </p:cNvPr>
          <p:cNvSpPr/>
          <p:nvPr/>
        </p:nvSpPr>
        <p:spPr>
          <a:xfrm>
            <a:off x="1188309" y="4735975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8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16E7CF-9EF0-EFE8-6192-5DA0436CB259}"/>
              </a:ext>
            </a:extLst>
          </p:cNvPr>
          <p:cNvSpPr/>
          <p:nvPr/>
        </p:nvSpPr>
        <p:spPr>
          <a:xfrm>
            <a:off x="6192456" y="92597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CD171-8498-1E11-9409-47CEB755290F}"/>
              </a:ext>
            </a:extLst>
          </p:cNvPr>
          <p:cNvSpPr/>
          <p:nvPr/>
        </p:nvSpPr>
        <p:spPr>
          <a:xfrm>
            <a:off x="6192455" y="162045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427C15-021F-4D4F-C1A4-6F84A7F52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0"/>
            <a:ext cx="6840538" cy="683167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95598A-7C6D-8126-20AD-682F00890807}"/>
              </a:ext>
            </a:extLst>
          </p:cNvPr>
          <p:cNvSpPr/>
          <p:nvPr/>
        </p:nvSpPr>
        <p:spPr>
          <a:xfrm>
            <a:off x="6099709" y="127321"/>
            <a:ext cx="532435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777D5-66BC-DAEB-11FC-EFC624CC2BAE}"/>
              </a:ext>
            </a:extLst>
          </p:cNvPr>
          <p:cNvSpPr txBox="1"/>
          <p:nvPr/>
        </p:nvSpPr>
        <p:spPr>
          <a:xfrm>
            <a:off x="4443688" y="5291560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18C36-8789-EB10-0BF6-14B9D0A3BC2B}"/>
              </a:ext>
            </a:extLst>
          </p:cNvPr>
          <p:cNvSpPr txBox="1"/>
          <p:nvPr/>
        </p:nvSpPr>
        <p:spPr>
          <a:xfrm>
            <a:off x="1291517" y="4803253"/>
            <a:ext cx="5324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EE5C04-EA00-F58B-3059-6FE3BA00C1D8}"/>
              </a:ext>
            </a:extLst>
          </p:cNvPr>
          <p:cNvSpPr/>
          <p:nvPr/>
        </p:nvSpPr>
        <p:spPr>
          <a:xfrm>
            <a:off x="4283571" y="1053295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AEC59A-776A-F6BB-8B72-D694CEB1B43B}"/>
              </a:ext>
            </a:extLst>
          </p:cNvPr>
          <p:cNvSpPr/>
          <p:nvPr/>
        </p:nvSpPr>
        <p:spPr>
          <a:xfrm>
            <a:off x="2572425" y="717630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D008A5-7B1E-5E7E-7236-FC7E236E2695}"/>
              </a:ext>
            </a:extLst>
          </p:cNvPr>
          <p:cNvSpPr/>
          <p:nvPr/>
        </p:nvSpPr>
        <p:spPr>
          <a:xfrm>
            <a:off x="5407157" y="2235843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AABC06-67F5-590E-73A1-76BEAF36C861}"/>
              </a:ext>
            </a:extLst>
          </p:cNvPr>
          <p:cNvSpPr/>
          <p:nvPr/>
        </p:nvSpPr>
        <p:spPr>
          <a:xfrm>
            <a:off x="5489143" y="3771318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9ED3E-C334-E727-BB65-7490358D069B}"/>
              </a:ext>
            </a:extLst>
          </p:cNvPr>
          <p:cNvSpPr/>
          <p:nvPr/>
        </p:nvSpPr>
        <p:spPr>
          <a:xfrm>
            <a:off x="2829045" y="5508391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399B79-F644-3232-F3FC-1CB09471F7D9}"/>
              </a:ext>
            </a:extLst>
          </p:cNvPr>
          <p:cNvSpPr/>
          <p:nvPr/>
        </p:nvSpPr>
        <p:spPr>
          <a:xfrm>
            <a:off x="933666" y="2037285"/>
            <a:ext cx="692552" cy="555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525</TotalTime>
  <Words>14</Words>
  <Application>Microsoft Macintosh PowerPoint</Application>
  <PresentationFormat>Custom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tiago pereira</dc:creator>
  <cp:lastModifiedBy>tiago pereira</cp:lastModifiedBy>
  <cp:revision>7</cp:revision>
  <dcterms:created xsi:type="dcterms:W3CDTF">2024-07-08T10:00:38Z</dcterms:created>
  <dcterms:modified xsi:type="dcterms:W3CDTF">2024-07-13T14:06:21Z</dcterms:modified>
</cp:coreProperties>
</file>