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8" r:id="rId2"/>
    <p:sldId id="264" r:id="rId3"/>
    <p:sldId id="256" r:id="rId4"/>
    <p:sldId id="257" r:id="rId5"/>
    <p:sldId id="259" r:id="rId6"/>
    <p:sldId id="260" r:id="rId7"/>
    <p:sldId id="261" r:id="rId8"/>
    <p:sldId id="262" r:id="rId9"/>
    <p:sldId id="263" r:id="rId10"/>
  </p:sldIdLst>
  <p:sldSz cx="6840538" cy="6840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94"/>
  </p:normalViewPr>
  <p:slideViewPr>
    <p:cSldViewPr snapToGrid="0">
      <p:cViewPr varScale="1">
        <p:scale>
          <a:sx n="110" d="100"/>
          <a:sy n="110" d="100"/>
        </p:scale>
        <p:origin x="25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041" y="1119505"/>
            <a:ext cx="5814457" cy="2381521"/>
          </a:xfrm>
        </p:spPr>
        <p:txBody>
          <a:bodyPr anchor="b"/>
          <a:lstStyle>
            <a:lvl1pPr algn="ctr">
              <a:defRPr sz="448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5067" y="3592866"/>
            <a:ext cx="5130404" cy="1651546"/>
          </a:xfrm>
        </p:spPr>
        <p:txBody>
          <a:bodyPr/>
          <a:lstStyle>
            <a:lvl1pPr marL="0" indent="0" algn="ctr">
              <a:buNone/>
              <a:defRPr sz="1795"/>
            </a:lvl1pPr>
            <a:lvl2pPr marL="342031" indent="0" algn="ctr">
              <a:buNone/>
              <a:defRPr sz="1496"/>
            </a:lvl2pPr>
            <a:lvl3pPr marL="684063" indent="0" algn="ctr">
              <a:buNone/>
              <a:defRPr sz="1347"/>
            </a:lvl3pPr>
            <a:lvl4pPr marL="1026094" indent="0" algn="ctr">
              <a:buNone/>
              <a:defRPr sz="1197"/>
            </a:lvl4pPr>
            <a:lvl5pPr marL="1368125" indent="0" algn="ctr">
              <a:buNone/>
              <a:defRPr sz="1197"/>
            </a:lvl5pPr>
            <a:lvl6pPr marL="1710157" indent="0" algn="ctr">
              <a:buNone/>
              <a:defRPr sz="1197"/>
            </a:lvl6pPr>
            <a:lvl7pPr marL="2052188" indent="0" algn="ctr">
              <a:buNone/>
              <a:defRPr sz="1197"/>
            </a:lvl7pPr>
            <a:lvl8pPr marL="2394219" indent="0" algn="ctr">
              <a:buNone/>
              <a:defRPr sz="1197"/>
            </a:lvl8pPr>
            <a:lvl9pPr marL="2736251" indent="0" algn="ctr">
              <a:buNone/>
              <a:defRPr sz="1197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13C47-027E-BC40-85E6-9477C003E13A}" type="datetimeFigureOut">
              <a:rPr lang="en-US" smtClean="0"/>
              <a:t>7/13/24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D1F61-B71E-004B-A1F1-FFD4E589F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028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13C47-027E-BC40-85E6-9477C003E13A}" type="datetimeFigureOut">
              <a:rPr lang="en-US" smtClean="0"/>
              <a:t>7/13/24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D1F61-B71E-004B-A1F1-FFD4E589F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555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95260" y="364195"/>
            <a:ext cx="1474991" cy="579704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0288" y="364195"/>
            <a:ext cx="4339466" cy="579704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13C47-027E-BC40-85E6-9477C003E13A}" type="datetimeFigureOut">
              <a:rPr lang="en-US" smtClean="0"/>
              <a:t>7/13/24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D1F61-B71E-004B-A1F1-FFD4E589F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45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13C47-027E-BC40-85E6-9477C003E13A}" type="datetimeFigureOut">
              <a:rPr lang="en-US" smtClean="0"/>
              <a:t>7/13/24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D1F61-B71E-004B-A1F1-FFD4E589F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507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705386"/>
            <a:ext cx="5899964" cy="2845473"/>
          </a:xfrm>
        </p:spPr>
        <p:txBody>
          <a:bodyPr anchor="b"/>
          <a:lstStyle>
            <a:lvl1pPr>
              <a:defRPr sz="448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6725" y="4577779"/>
            <a:ext cx="5899964" cy="1496367"/>
          </a:xfrm>
        </p:spPr>
        <p:txBody>
          <a:bodyPr/>
          <a:lstStyle>
            <a:lvl1pPr marL="0" indent="0">
              <a:buNone/>
              <a:defRPr sz="1795">
                <a:solidFill>
                  <a:schemeClr val="tx1">
                    <a:tint val="82000"/>
                  </a:schemeClr>
                </a:solidFill>
              </a:defRPr>
            </a:lvl1pPr>
            <a:lvl2pPr marL="342031" indent="0">
              <a:buNone/>
              <a:defRPr sz="1496">
                <a:solidFill>
                  <a:schemeClr val="tx1">
                    <a:tint val="82000"/>
                  </a:schemeClr>
                </a:solidFill>
              </a:defRPr>
            </a:lvl2pPr>
            <a:lvl3pPr marL="684063" indent="0">
              <a:buNone/>
              <a:defRPr sz="1347">
                <a:solidFill>
                  <a:schemeClr val="tx1">
                    <a:tint val="82000"/>
                  </a:schemeClr>
                </a:solidFill>
              </a:defRPr>
            </a:lvl3pPr>
            <a:lvl4pPr marL="1026094" indent="0">
              <a:buNone/>
              <a:defRPr sz="1197">
                <a:solidFill>
                  <a:schemeClr val="tx1">
                    <a:tint val="82000"/>
                  </a:schemeClr>
                </a:solidFill>
              </a:defRPr>
            </a:lvl4pPr>
            <a:lvl5pPr marL="1368125" indent="0">
              <a:buNone/>
              <a:defRPr sz="1197">
                <a:solidFill>
                  <a:schemeClr val="tx1">
                    <a:tint val="82000"/>
                  </a:schemeClr>
                </a:solidFill>
              </a:defRPr>
            </a:lvl5pPr>
            <a:lvl6pPr marL="1710157" indent="0">
              <a:buNone/>
              <a:defRPr sz="1197">
                <a:solidFill>
                  <a:schemeClr val="tx1">
                    <a:tint val="82000"/>
                  </a:schemeClr>
                </a:solidFill>
              </a:defRPr>
            </a:lvl6pPr>
            <a:lvl7pPr marL="2052188" indent="0">
              <a:buNone/>
              <a:defRPr sz="1197">
                <a:solidFill>
                  <a:schemeClr val="tx1">
                    <a:tint val="82000"/>
                  </a:schemeClr>
                </a:solidFill>
              </a:defRPr>
            </a:lvl7pPr>
            <a:lvl8pPr marL="2394219" indent="0">
              <a:buNone/>
              <a:defRPr sz="1197">
                <a:solidFill>
                  <a:schemeClr val="tx1">
                    <a:tint val="82000"/>
                  </a:schemeClr>
                </a:solidFill>
              </a:defRPr>
            </a:lvl8pPr>
            <a:lvl9pPr marL="2736251" indent="0">
              <a:buNone/>
              <a:defRPr sz="1197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13C47-027E-BC40-85E6-9477C003E13A}" type="datetimeFigureOut">
              <a:rPr lang="en-US" smtClean="0"/>
              <a:t>7/13/24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D1F61-B71E-004B-A1F1-FFD4E589F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262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0287" y="1820976"/>
            <a:ext cx="2907229" cy="434025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63022" y="1820976"/>
            <a:ext cx="2907229" cy="434025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13C47-027E-BC40-85E6-9477C003E13A}" type="datetimeFigureOut">
              <a:rPr lang="en-US" smtClean="0"/>
              <a:t>7/13/24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D1F61-B71E-004B-A1F1-FFD4E589F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796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364197"/>
            <a:ext cx="5899964" cy="132218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179" y="1676882"/>
            <a:ext cx="2893868" cy="821814"/>
          </a:xfrm>
        </p:spPr>
        <p:txBody>
          <a:bodyPr anchor="b"/>
          <a:lstStyle>
            <a:lvl1pPr marL="0" indent="0">
              <a:buNone/>
              <a:defRPr sz="1795" b="1"/>
            </a:lvl1pPr>
            <a:lvl2pPr marL="342031" indent="0">
              <a:buNone/>
              <a:defRPr sz="1496" b="1"/>
            </a:lvl2pPr>
            <a:lvl3pPr marL="684063" indent="0">
              <a:buNone/>
              <a:defRPr sz="1347" b="1"/>
            </a:lvl3pPr>
            <a:lvl4pPr marL="1026094" indent="0">
              <a:buNone/>
              <a:defRPr sz="1197" b="1"/>
            </a:lvl4pPr>
            <a:lvl5pPr marL="1368125" indent="0">
              <a:buNone/>
              <a:defRPr sz="1197" b="1"/>
            </a:lvl5pPr>
            <a:lvl6pPr marL="1710157" indent="0">
              <a:buNone/>
              <a:defRPr sz="1197" b="1"/>
            </a:lvl6pPr>
            <a:lvl7pPr marL="2052188" indent="0">
              <a:buNone/>
              <a:defRPr sz="1197" b="1"/>
            </a:lvl7pPr>
            <a:lvl8pPr marL="2394219" indent="0">
              <a:buNone/>
              <a:defRPr sz="1197" b="1"/>
            </a:lvl8pPr>
            <a:lvl9pPr marL="2736251" indent="0">
              <a:buNone/>
              <a:defRPr sz="1197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179" y="2498697"/>
            <a:ext cx="2893868" cy="367520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63023" y="1676882"/>
            <a:ext cx="2908120" cy="821814"/>
          </a:xfrm>
        </p:spPr>
        <p:txBody>
          <a:bodyPr anchor="b"/>
          <a:lstStyle>
            <a:lvl1pPr marL="0" indent="0">
              <a:buNone/>
              <a:defRPr sz="1795" b="1"/>
            </a:lvl1pPr>
            <a:lvl2pPr marL="342031" indent="0">
              <a:buNone/>
              <a:defRPr sz="1496" b="1"/>
            </a:lvl2pPr>
            <a:lvl3pPr marL="684063" indent="0">
              <a:buNone/>
              <a:defRPr sz="1347" b="1"/>
            </a:lvl3pPr>
            <a:lvl4pPr marL="1026094" indent="0">
              <a:buNone/>
              <a:defRPr sz="1197" b="1"/>
            </a:lvl4pPr>
            <a:lvl5pPr marL="1368125" indent="0">
              <a:buNone/>
              <a:defRPr sz="1197" b="1"/>
            </a:lvl5pPr>
            <a:lvl6pPr marL="1710157" indent="0">
              <a:buNone/>
              <a:defRPr sz="1197" b="1"/>
            </a:lvl6pPr>
            <a:lvl7pPr marL="2052188" indent="0">
              <a:buNone/>
              <a:defRPr sz="1197" b="1"/>
            </a:lvl7pPr>
            <a:lvl8pPr marL="2394219" indent="0">
              <a:buNone/>
              <a:defRPr sz="1197" b="1"/>
            </a:lvl8pPr>
            <a:lvl9pPr marL="2736251" indent="0">
              <a:buNone/>
              <a:defRPr sz="1197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63023" y="2498697"/>
            <a:ext cx="2908120" cy="367520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13C47-027E-BC40-85E6-9477C003E13A}" type="datetimeFigureOut">
              <a:rPr lang="en-US" smtClean="0"/>
              <a:t>7/13/24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D1F61-B71E-004B-A1F1-FFD4E589F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593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13C47-027E-BC40-85E6-9477C003E13A}" type="datetimeFigureOut">
              <a:rPr lang="en-US" smtClean="0"/>
              <a:t>7/13/24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D1F61-B71E-004B-A1F1-FFD4E589F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474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13C47-027E-BC40-85E6-9477C003E13A}" type="datetimeFigureOut">
              <a:rPr lang="en-US" smtClean="0"/>
              <a:t>7/13/24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D1F61-B71E-004B-A1F1-FFD4E589F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37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456036"/>
            <a:ext cx="2206252" cy="1596126"/>
          </a:xfrm>
        </p:spPr>
        <p:txBody>
          <a:bodyPr anchor="b"/>
          <a:lstStyle>
            <a:lvl1pPr>
              <a:defRPr sz="239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8120" y="984912"/>
            <a:ext cx="3463022" cy="4861216"/>
          </a:xfrm>
        </p:spPr>
        <p:txBody>
          <a:bodyPr/>
          <a:lstStyle>
            <a:lvl1pPr>
              <a:defRPr sz="2394"/>
            </a:lvl1pPr>
            <a:lvl2pPr>
              <a:defRPr sz="2095"/>
            </a:lvl2pPr>
            <a:lvl3pPr>
              <a:defRPr sz="1795"/>
            </a:lvl3pPr>
            <a:lvl4pPr>
              <a:defRPr sz="1496"/>
            </a:lvl4pPr>
            <a:lvl5pPr>
              <a:defRPr sz="1496"/>
            </a:lvl5pPr>
            <a:lvl6pPr>
              <a:defRPr sz="1496"/>
            </a:lvl6pPr>
            <a:lvl7pPr>
              <a:defRPr sz="1496"/>
            </a:lvl7pPr>
            <a:lvl8pPr>
              <a:defRPr sz="1496"/>
            </a:lvl8pPr>
            <a:lvl9pPr>
              <a:defRPr sz="1496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178" y="2052161"/>
            <a:ext cx="2206252" cy="3801883"/>
          </a:xfrm>
        </p:spPr>
        <p:txBody>
          <a:bodyPr/>
          <a:lstStyle>
            <a:lvl1pPr marL="0" indent="0">
              <a:buNone/>
              <a:defRPr sz="1197"/>
            </a:lvl1pPr>
            <a:lvl2pPr marL="342031" indent="0">
              <a:buNone/>
              <a:defRPr sz="1047"/>
            </a:lvl2pPr>
            <a:lvl3pPr marL="684063" indent="0">
              <a:buNone/>
              <a:defRPr sz="898"/>
            </a:lvl3pPr>
            <a:lvl4pPr marL="1026094" indent="0">
              <a:buNone/>
              <a:defRPr sz="748"/>
            </a:lvl4pPr>
            <a:lvl5pPr marL="1368125" indent="0">
              <a:buNone/>
              <a:defRPr sz="748"/>
            </a:lvl5pPr>
            <a:lvl6pPr marL="1710157" indent="0">
              <a:buNone/>
              <a:defRPr sz="748"/>
            </a:lvl6pPr>
            <a:lvl7pPr marL="2052188" indent="0">
              <a:buNone/>
              <a:defRPr sz="748"/>
            </a:lvl7pPr>
            <a:lvl8pPr marL="2394219" indent="0">
              <a:buNone/>
              <a:defRPr sz="748"/>
            </a:lvl8pPr>
            <a:lvl9pPr marL="2736251" indent="0">
              <a:buNone/>
              <a:defRPr sz="748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13C47-027E-BC40-85E6-9477C003E13A}" type="datetimeFigureOut">
              <a:rPr lang="en-US" smtClean="0"/>
              <a:t>7/13/24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D1F61-B71E-004B-A1F1-FFD4E589F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24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456036"/>
            <a:ext cx="2206252" cy="1596126"/>
          </a:xfrm>
        </p:spPr>
        <p:txBody>
          <a:bodyPr anchor="b"/>
          <a:lstStyle>
            <a:lvl1pPr>
              <a:defRPr sz="239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08120" y="984912"/>
            <a:ext cx="3463022" cy="4861216"/>
          </a:xfrm>
        </p:spPr>
        <p:txBody>
          <a:bodyPr anchor="t"/>
          <a:lstStyle>
            <a:lvl1pPr marL="0" indent="0">
              <a:buNone/>
              <a:defRPr sz="2394"/>
            </a:lvl1pPr>
            <a:lvl2pPr marL="342031" indent="0">
              <a:buNone/>
              <a:defRPr sz="2095"/>
            </a:lvl2pPr>
            <a:lvl3pPr marL="684063" indent="0">
              <a:buNone/>
              <a:defRPr sz="1795"/>
            </a:lvl3pPr>
            <a:lvl4pPr marL="1026094" indent="0">
              <a:buNone/>
              <a:defRPr sz="1496"/>
            </a:lvl4pPr>
            <a:lvl5pPr marL="1368125" indent="0">
              <a:buNone/>
              <a:defRPr sz="1496"/>
            </a:lvl5pPr>
            <a:lvl6pPr marL="1710157" indent="0">
              <a:buNone/>
              <a:defRPr sz="1496"/>
            </a:lvl6pPr>
            <a:lvl7pPr marL="2052188" indent="0">
              <a:buNone/>
              <a:defRPr sz="1496"/>
            </a:lvl7pPr>
            <a:lvl8pPr marL="2394219" indent="0">
              <a:buNone/>
              <a:defRPr sz="1496"/>
            </a:lvl8pPr>
            <a:lvl9pPr marL="2736251" indent="0">
              <a:buNone/>
              <a:defRPr sz="1496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178" y="2052161"/>
            <a:ext cx="2206252" cy="3801883"/>
          </a:xfrm>
        </p:spPr>
        <p:txBody>
          <a:bodyPr/>
          <a:lstStyle>
            <a:lvl1pPr marL="0" indent="0">
              <a:buNone/>
              <a:defRPr sz="1197"/>
            </a:lvl1pPr>
            <a:lvl2pPr marL="342031" indent="0">
              <a:buNone/>
              <a:defRPr sz="1047"/>
            </a:lvl2pPr>
            <a:lvl3pPr marL="684063" indent="0">
              <a:buNone/>
              <a:defRPr sz="898"/>
            </a:lvl3pPr>
            <a:lvl4pPr marL="1026094" indent="0">
              <a:buNone/>
              <a:defRPr sz="748"/>
            </a:lvl4pPr>
            <a:lvl5pPr marL="1368125" indent="0">
              <a:buNone/>
              <a:defRPr sz="748"/>
            </a:lvl5pPr>
            <a:lvl6pPr marL="1710157" indent="0">
              <a:buNone/>
              <a:defRPr sz="748"/>
            </a:lvl6pPr>
            <a:lvl7pPr marL="2052188" indent="0">
              <a:buNone/>
              <a:defRPr sz="748"/>
            </a:lvl7pPr>
            <a:lvl8pPr marL="2394219" indent="0">
              <a:buNone/>
              <a:defRPr sz="748"/>
            </a:lvl8pPr>
            <a:lvl9pPr marL="2736251" indent="0">
              <a:buNone/>
              <a:defRPr sz="748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13C47-027E-BC40-85E6-9477C003E13A}" type="datetimeFigureOut">
              <a:rPr lang="en-US" smtClean="0"/>
              <a:t>7/13/24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D1F61-B71E-004B-A1F1-FFD4E589F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705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0287" y="364197"/>
            <a:ext cx="5899964" cy="1322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287" y="1820976"/>
            <a:ext cx="5899964" cy="4340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0287" y="6340167"/>
            <a:ext cx="1539121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9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C13C47-027E-BC40-85E6-9477C003E13A}" type="datetimeFigureOut">
              <a:rPr lang="en-US" smtClean="0"/>
              <a:t>7/13/24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65928" y="6340167"/>
            <a:ext cx="230868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9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31130" y="6340167"/>
            <a:ext cx="1539121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9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ED1F61-B71E-004B-A1F1-FFD4E589F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83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4063" rtl="0" eaLnBrk="1" latinLnBrk="0" hangingPunct="1">
        <a:lnSpc>
          <a:spcPct val="90000"/>
        </a:lnSpc>
        <a:spcBef>
          <a:spcPct val="0"/>
        </a:spcBef>
        <a:buNone/>
        <a:defRPr sz="32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016" indent="-171016" algn="l" defTabSz="684063" rtl="0" eaLnBrk="1" latinLnBrk="0" hangingPunct="1">
        <a:lnSpc>
          <a:spcPct val="90000"/>
        </a:lnSpc>
        <a:spcBef>
          <a:spcPts val="748"/>
        </a:spcBef>
        <a:buFont typeface="Arial" panose="020B0604020202020204" pitchFamily="34" charset="0"/>
        <a:buChar char="•"/>
        <a:defRPr sz="2095" kern="1200">
          <a:solidFill>
            <a:schemeClr val="tx1"/>
          </a:solidFill>
          <a:latin typeface="+mn-lt"/>
          <a:ea typeface="+mn-ea"/>
          <a:cs typeface="+mn-cs"/>
        </a:defRPr>
      </a:lvl1pPr>
      <a:lvl2pPr marL="513047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2pPr>
      <a:lvl3pPr marL="855078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496" kern="1200">
          <a:solidFill>
            <a:schemeClr val="tx1"/>
          </a:solidFill>
          <a:latin typeface="+mn-lt"/>
          <a:ea typeface="+mn-ea"/>
          <a:cs typeface="+mn-cs"/>
        </a:defRPr>
      </a:lvl3pPr>
      <a:lvl4pPr marL="1197110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4pPr>
      <a:lvl5pPr marL="1539141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5pPr>
      <a:lvl6pPr marL="1881172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6pPr>
      <a:lvl7pPr marL="2223204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7pPr>
      <a:lvl8pPr marL="2565235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8pPr>
      <a:lvl9pPr marL="2907266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1pPr>
      <a:lvl2pPr marL="342031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2pPr>
      <a:lvl3pPr marL="684063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3pPr>
      <a:lvl4pPr marL="1026094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4pPr>
      <a:lvl5pPr marL="1368125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5pPr>
      <a:lvl6pPr marL="1710157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6pPr>
      <a:lvl7pPr marL="2052188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7pPr>
      <a:lvl8pPr marL="2394219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8pPr>
      <a:lvl9pPr marL="2736251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photo album&#10;&#10;Description automatically generated">
            <a:extLst>
              <a:ext uri="{FF2B5EF4-FFF2-40B4-BE49-F238E27FC236}">
                <a16:creationId xmlns:a16="http://schemas.microsoft.com/office/drawing/2014/main" id="{859D9890-E1CA-A091-5C9D-76B0E5136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40538" cy="684945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616E7CF-9EF0-EFE8-6192-5DA0436CB259}"/>
              </a:ext>
            </a:extLst>
          </p:cNvPr>
          <p:cNvSpPr/>
          <p:nvPr/>
        </p:nvSpPr>
        <p:spPr>
          <a:xfrm>
            <a:off x="6192456" y="92597"/>
            <a:ext cx="532435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744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photo album&#10;&#10;Description automatically generated">
            <a:extLst>
              <a:ext uri="{FF2B5EF4-FFF2-40B4-BE49-F238E27FC236}">
                <a16:creationId xmlns:a16="http://schemas.microsoft.com/office/drawing/2014/main" id="{859D9890-E1CA-A091-5C9D-76B0E5136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40538" cy="684945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616E7CF-9EF0-EFE8-6192-5DA0436CB259}"/>
              </a:ext>
            </a:extLst>
          </p:cNvPr>
          <p:cNvSpPr/>
          <p:nvPr/>
        </p:nvSpPr>
        <p:spPr>
          <a:xfrm>
            <a:off x="6192456" y="92597"/>
            <a:ext cx="532435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DAEADE-54AE-77BB-26B7-66465C545DBC}"/>
              </a:ext>
            </a:extLst>
          </p:cNvPr>
          <p:cNvSpPr/>
          <p:nvPr/>
        </p:nvSpPr>
        <p:spPr>
          <a:xfrm>
            <a:off x="4701251" y="717630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A0043-3B6A-F732-9F28-ACAC37DDC7A4}"/>
              </a:ext>
            </a:extLst>
          </p:cNvPr>
          <p:cNvSpPr/>
          <p:nvPr/>
        </p:nvSpPr>
        <p:spPr>
          <a:xfrm>
            <a:off x="2139288" y="881605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EF82022-398C-433F-7698-0E38DE53958E}"/>
              </a:ext>
            </a:extLst>
          </p:cNvPr>
          <p:cNvSpPr/>
          <p:nvPr/>
        </p:nvSpPr>
        <p:spPr>
          <a:xfrm>
            <a:off x="4701251" y="2467337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57A255-F012-8C09-E0CC-7B34A00F603B}"/>
              </a:ext>
            </a:extLst>
          </p:cNvPr>
          <p:cNvSpPr/>
          <p:nvPr/>
        </p:nvSpPr>
        <p:spPr>
          <a:xfrm>
            <a:off x="1366677" y="2606233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A86E66-FA2C-00ED-9FEF-4D445C5BF280}"/>
              </a:ext>
            </a:extLst>
          </p:cNvPr>
          <p:cNvSpPr/>
          <p:nvPr/>
        </p:nvSpPr>
        <p:spPr>
          <a:xfrm>
            <a:off x="1126603" y="4979043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6D9CF4-23AB-4B93-EC96-2156B091E49E}"/>
              </a:ext>
            </a:extLst>
          </p:cNvPr>
          <p:cNvSpPr/>
          <p:nvPr/>
        </p:nvSpPr>
        <p:spPr>
          <a:xfrm>
            <a:off x="3719332" y="4979043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B726D98-77EC-2A2F-F327-D1A7F98DE687}"/>
              </a:ext>
            </a:extLst>
          </p:cNvPr>
          <p:cNvSpPr/>
          <p:nvPr/>
        </p:nvSpPr>
        <p:spPr>
          <a:xfrm>
            <a:off x="512031" y="881605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37650BD-2CCC-085F-7A46-4E454123950A}"/>
              </a:ext>
            </a:extLst>
          </p:cNvPr>
          <p:cNvSpPr/>
          <p:nvPr/>
        </p:nvSpPr>
        <p:spPr>
          <a:xfrm>
            <a:off x="5965785" y="4979043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63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photo album&#10;&#10;Description automatically generated">
            <a:extLst>
              <a:ext uri="{FF2B5EF4-FFF2-40B4-BE49-F238E27FC236}">
                <a16:creationId xmlns:a16="http://schemas.microsoft.com/office/drawing/2014/main" id="{859D9890-E1CA-A091-5C9D-76B0E5136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40538" cy="684945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616E7CF-9EF0-EFE8-6192-5DA0436CB259}"/>
              </a:ext>
            </a:extLst>
          </p:cNvPr>
          <p:cNvSpPr/>
          <p:nvPr/>
        </p:nvSpPr>
        <p:spPr>
          <a:xfrm>
            <a:off x="6192456" y="92597"/>
            <a:ext cx="532435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DAEADE-54AE-77BB-26B7-66465C545DBC}"/>
              </a:ext>
            </a:extLst>
          </p:cNvPr>
          <p:cNvSpPr/>
          <p:nvPr/>
        </p:nvSpPr>
        <p:spPr>
          <a:xfrm>
            <a:off x="4701251" y="717630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A0043-3B6A-F732-9F28-ACAC37DDC7A4}"/>
              </a:ext>
            </a:extLst>
          </p:cNvPr>
          <p:cNvSpPr/>
          <p:nvPr/>
        </p:nvSpPr>
        <p:spPr>
          <a:xfrm>
            <a:off x="2139288" y="881605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EF82022-398C-433F-7698-0E38DE53958E}"/>
              </a:ext>
            </a:extLst>
          </p:cNvPr>
          <p:cNvSpPr/>
          <p:nvPr/>
        </p:nvSpPr>
        <p:spPr>
          <a:xfrm>
            <a:off x="4701251" y="2467337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57A255-F012-8C09-E0CC-7B34A00F603B}"/>
              </a:ext>
            </a:extLst>
          </p:cNvPr>
          <p:cNvSpPr/>
          <p:nvPr/>
        </p:nvSpPr>
        <p:spPr>
          <a:xfrm>
            <a:off x="1366677" y="2606233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A86E66-FA2C-00ED-9FEF-4D445C5BF280}"/>
              </a:ext>
            </a:extLst>
          </p:cNvPr>
          <p:cNvSpPr/>
          <p:nvPr/>
        </p:nvSpPr>
        <p:spPr>
          <a:xfrm>
            <a:off x="1126603" y="4979043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6D9CF4-23AB-4B93-EC96-2156B091E49E}"/>
              </a:ext>
            </a:extLst>
          </p:cNvPr>
          <p:cNvSpPr/>
          <p:nvPr/>
        </p:nvSpPr>
        <p:spPr>
          <a:xfrm>
            <a:off x="3719332" y="4979043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480BC6-7EBA-CB95-6365-90A7B5FE2200}"/>
              </a:ext>
            </a:extLst>
          </p:cNvPr>
          <p:cNvSpPr txBox="1"/>
          <p:nvPr/>
        </p:nvSpPr>
        <p:spPr>
          <a:xfrm>
            <a:off x="571018" y="994453"/>
            <a:ext cx="53243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45C34F-87D3-CBE0-1806-832021FBE35F}"/>
              </a:ext>
            </a:extLst>
          </p:cNvPr>
          <p:cNvSpPr txBox="1"/>
          <p:nvPr/>
        </p:nvSpPr>
        <p:spPr>
          <a:xfrm>
            <a:off x="6034268" y="5118996"/>
            <a:ext cx="53243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277696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photo album&#10;&#10;Description automatically generated">
            <a:extLst>
              <a:ext uri="{FF2B5EF4-FFF2-40B4-BE49-F238E27FC236}">
                <a16:creationId xmlns:a16="http://schemas.microsoft.com/office/drawing/2014/main" id="{859D9890-E1CA-A091-5C9D-76B0E5136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40538" cy="684945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616E7CF-9EF0-EFE8-6192-5DA0436CB259}"/>
              </a:ext>
            </a:extLst>
          </p:cNvPr>
          <p:cNvSpPr/>
          <p:nvPr/>
        </p:nvSpPr>
        <p:spPr>
          <a:xfrm>
            <a:off x="6192456" y="92597"/>
            <a:ext cx="532435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DAEADE-54AE-77BB-26B7-66465C545DBC}"/>
              </a:ext>
            </a:extLst>
          </p:cNvPr>
          <p:cNvSpPr/>
          <p:nvPr/>
        </p:nvSpPr>
        <p:spPr>
          <a:xfrm>
            <a:off x="4701251" y="717630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A0043-3B6A-F732-9F28-ACAC37DDC7A4}"/>
              </a:ext>
            </a:extLst>
          </p:cNvPr>
          <p:cNvSpPr/>
          <p:nvPr/>
        </p:nvSpPr>
        <p:spPr>
          <a:xfrm>
            <a:off x="434051" y="832848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EF82022-398C-433F-7698-0E38DE53958E}"/>
              </a:ext>
            </a:extLst>
          </p:cNvPr>
          <p:cNvSpPr/>
          <p:nvPr/>
        </p:nvSpPr>
        <p:spPr>
          <a:xfrm>
            <a:off x="4701251" y="2467337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57A255-F012-8C09-E0CC-7B34A00F603B}"/>
              </a:ext>
            </a:extLst>
          </p:cNvPr>
          <p:cNvSpPr/>
          <p:nvPr/>
        </p:nvSpPr>
        <p:spPr>
          <a:xfrm>
            <a:off x="1366677" y="2606233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A86E66-FA2C-00ED-9FEF-4D445C5BF280}"/>
              </a:ext>
            </a:extLst>
          </p:cNvPr>
          <p:cNvSpPr/>
          <p:nvPr/>
        </p:nvSpPr>
        <p:spPr>
          <a:xfrm>
            <a:off x="1126603" y="4979043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6D9CF4-23AB-4B93-EC96-2156B091E49E}"/>
              </a:ext>
            </a:extLst>
          </p:cNvPr>
          <p:cNvSpPr/>
          <p:nvPr/>
        </p:nvSpPr>
        <p:spPr>
          <a:xfrm>
            <a:off x="3719332" y="4979043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480BC6-7EBA-CB95-6365-90A7B5FE2200}"/>
              </a:ext>
            </a:extLst>
          </p:cNvPr>
          <p:cNvSpPr txBox="1"/>
          <p:nvPr/>
        </p:nvSpPr>
        <p:spPr>
          <a:xfrm>
            <a:off x="2174011" y="995422"/>
            <a:ext cx="53243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45C34F-87D3-CBE0-1806-832021FBE35F}"/>
              </a:ext>
            </a:extLst>
          </p:cNvPr>
          <p:cNvSpPr txBox="1"/>
          <p:nvPr/>
        </p:nvSpPr>
        <p:spPr>
          <a:xfrm>
            <a:off x="6034268" y="5118996"/>
            <a:ext cx="53243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058165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photo album&#10;&#10;Description automatically generated">
            <a:extLst>
              <a:ext uri="{FF2B5EF4-FFF2-40B4-BE49-F238E27FC236}">
                <a16:creationId xmlns:a16="http://schemas.microsoft.com/office/drawing/2014/main" id="{859D9890-E1CA-A091-5C9D-76B0E5136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40538" cy="684945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616E7CF-9EF0-EFE8-6192-5DA0436CB259}"/>
              </a:ext>
            </a:extLst>
          </p:cNvPr>
          <p:cNvSpPr/>
          <p:nvPr/>
        </p:nvSpPr>
        <p:spPr>
          <a:xfrm>
            <a:off x="6192456" y="92597"/>
            <a:ext cx="532435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DAEADE-54AE-77BB-26B7-66465C545DBC}"/>
              </a:ext>
            </a:extLst>
          </p:cNvPr>
          <p:cNvSpPr/>
          <p:nvPr/>
        </p:nvSpPr>
        <p:spPr>
          <a:xfrm>
            <a:off x="6032339" y="4979042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A0043-3B6A-F732-9F28-ACAC37DDC7A4}"/>
              </a:ext>
            </a:extLst>
          </p:cNvPr>
          <p:cNvSpPr/>
          <p:nvPr/>
        </p:nvSpPr>
        <p:spPr>
          <a:xfrm>
            <a:off x="434051" y="832848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EF82022-398C-433F-7698-0E38DE53958E}"/>
              </a:ext>
            </a:extLst>
          </p:cNvPr>
          <p:cNvSpPr/>
          <p:nvPr/>
        </p:nvSpPr>
        <p:spPr>
          <a:xfrm>
            <a:off x="4701251" y="2467337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57A255-F012-8C09-E0CC-7B34A00F603B}"/>
              </a:ext>
            </a:extLst>
          </p:cNvPr>
          <p:cNvSpPr/>
          <p:nvPr/>
        </p:nvSpPr>
        <p:spPr>
          <a:xfrm>
            <a:off x="1366677" y="2606233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A86E66-FA2C-00ED-9FEF-4D445C5BF280}"/>
              </a:ext>
            </a:extLst>
          </p:cNvPr>
          <p:cNvSpPr/>
          <p:nvPr/>
        </p:nvSpPr>
        <p:spPr>
          <a:xfrm>
            <a:off x="1126603" y="4979043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6D9CF4-23AB-4B93-EC96-2156B091E49E}"/>
              </a:ext>
            </a:extLst>
          </p:cNvPr>
          <p:cNvSpPr/>
          <p:nvPr/>
        </p:nvSpPr>
        <p:spPr>
          <a:xfrm>
            <a:off x="2061159" y="985776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480BC6-7EBA-CB95-6365-90A7B5FE2200}"/>
              </a:ext>
            </a:extLst>
          </p:cNvPr>
          <p:cNvSpPr txBox="1"/>
          <p:nvPr/>
        </p:nvSpPr>
        <p:spPr>
          <a:xfrm>
            <a:off x="3914173" y="5106894"/>
            <a:ext cx="53243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45C34F-87D3-CBE0-1806-832021FBE35F}"/>
              </a:ext>
            </a:extLst>
          </p:cNvPr>
          <p:cNvSpPr txBox="1"/>
          <p:nvPr/>
        </p:nvSpPr>
        <p:spPr>
          <a:xfrm>
            <a:off x="4782276" y="755341"/>
            <a:ext cx="53243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478267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photo album&#10;&#10;Description automatically generated">
            <a:extLst>
              <a:ext uri="{FF2B5EF4-FFF2-40B4-BE49-F238E27FC236}">
                <a16:creationId xmlns:a16="http://schemas.microsoft.com/office/drawing/2014/main" id="{859D9890-E1CA-A091-5C9D-76B0E5136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40538" cy="684945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616E7CF-9EF0-EFE8-6192-5DA0436CB259}"/>
              </a:ext>
            </a:extLst>
          </p:cNvPr>
          <p:cNvSpPr/>
          <p:nvPr/>
        </p:nvSpPr>
        <p:spPr>
          <a:xfrm>
            <a:off x="6192456" y="92597"/>
            <a:ext cx="532435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A0043-3B6A-F732-9F28-ACAC37DDC7A4}"/>
              </a:ext>
            </a:extLst>
          </p:cNvPr>
          <p:cNvSpPr/>
          <p:nvPr/>
        </p:nvSpPr>
        <p:spPr>
          <a:xfrm>
            <a:off x="434051" y="846880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EF82022-398C-433F-7698-0E38DE53958E}"/>
              </a:ext>
            </a:extLst>
          </p:cNvPr>
          <p:cNvSpPr/>
          <p:nvPr/>
        </p:nvSpPr>
        <p:spPr>
          <a:xfrm>
            <a:off x="4701251" y="2467337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57A255-F012-8C09-E0CC-7B34A00F603B}"/>
              </a:ext>
            </a:extLst>
          </p:cNvPr>
          <p:cNvSpPr/>
          <p:nvPr/>
        </p:nvSpPr>
        <p:spPr>
          <a:xfrm>
            <a:off x="3774211" y="4979042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A86E66-FA2C-00ED-9FEF-4D445C5BF280}"/>
              </a:ext>
            </a:extLst>
          </p:cNvPr>
          <p:cNvSpPr/>
          <p:nvPr/>
        </p:nvSpPr>
        <p:spPr>
          <a:xfrm>
            <a:off x="1126603" y="4979043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6D9CF4-23AB-4B93-EC96-2156B091E49E}"/>
              </a:ext>
            </a:extLst>
          </p:cNvPr>
          <p:cNvSpPr/>
          <p:nvPr/>
        </p:nvSpPr>
        <p:spPr>
          <a:xfrm>
            <a:off x="2061159" y="985776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480BC6-7EBA-CB95-6365-90A7B5FE2200}"/>
              </a:ext>
            </a:extLst>
          </p:cNvPr>
          <p:cNvSpPr txBox="1"/>
          <p:nvPr/>
        </p:nvSpPr>
        <p:spPr>
          <a:xfrm>
            <a:off x="6032340" y="5095319"/>
            <a:ext cx="53243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45C34F-87D3-CBE0-1806-832021FBE35F}"/>
              </a:ext>
            </a:extLst>
          </p:cNvPr>
          <p:cNvSpPr txBox="1"/>
          <p:nvPr/>
        </p:nvSpPr>
        <p:spPr>
          <a:xfrm>
            <a:off x="1423585" y="2872981"/>
            <a:ext cx="53243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A3B41D5-95D0-2DD8-B58B-0BE0F2AF369A}"/>
              </a:ext>
            </a:extLst>
          </p:cNvPr>
          <p:cNvSpPr/>
          <p:nvPr/>
        </p:nvSpPr>
        <p:spPr>
          <a:xfrm>
            <a:off x="4655917" y="501569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797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photo album&#10;&#10;Description automatically generated">
            <a:extLst>
              <a:ext uri="{FF2B5EF4-FFF2-40B4-BE49-F238E27FC236}">
                <a16:creationId xmlns:a16="http://schemas.microsoft.com/office/drawing/2014/main" id="{05037DBF-364F-38DF-5CE2-1B8D6DA25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8" y="0"/>
            <a:ext cx="6822701" cy="684053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17A456D-BAF1-79AB-7E48-DF5A894F78D1}"/>
              </a:ext>
            </a:extLst>
          </p:cNvPr>
          <p:cNvSpPr/>
          <p:nvPr/>
        </p:nvSpPr>
        <p:spPr>
          <a:xfrm>
            <a:off x="6010155" y="142754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20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photo album&#10;&#10;Description automatically generated">
            <a:extLst>
              <a:ext uri="{FF2B5EF4-FFF2-40B4-BE49-F238E27FC236}">
                <a16:creationId xmlns:a16="http://schemas.microsoft.com/office/drawing/2014/main" id="{05037DBF-364F-38DF-5CE2-1B8D6DA25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8" y="0"/>
            <a:ext cx="6822701" cy="684053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17A456D-BAF1-79AB-7E48-DF5A894F78D1}"/>
              </a:ext>
            </a:extLst>
          </p:cNvPr>
          <p:cNvSpPr/>
          <p:nvPr/>
        </p:nvSpPr>
        <p:spPr>
          <a:xfrm>
            <a:off x="6010155" y="142754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754DA1-81FF-23BD-4653-BFEBAD178188}"/>
              </a:ext>
            </a:extLst>
          </p:cNvPr>
          <p:cNvSpPr/>
          <p:nvPr/>
        </p:nvSpPr>
        <p:spPr>
          <a:xfrm>
            <a:off x="3420268" y="1531716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BC7A67-514B-FD41-F0B0-27BD75608FFE}"/>
              </a:ext>
            </a:extLst>
          </p:cNvPr>
          <p:cNvSpPr/>
          <p:nvPr/>
        </p:nvSpPr>
        <p:spPr>
          <a:xfrm>
            <a:off x="1022041" y="1531715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38D3B1B-DC67-867C-6792-CB312D4D52C9}"/>
              </a:ext>
            </a:extLst>
          </p:cNvPr>
          <p:cNvSpPr/>
          <p:nvPr/>
        </p:nvSpPr>
        <p:spPr>
          <a:xfrm>
            <a:off x="2352555" y="5015696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49CD3C6-2EAA-CC4E-77D6-7A875DD9D409}"/>
              </a:ext>
            </a:extLst>
          </p:cNvPr>
          <p:cNvSpPr/>
          <p:nvPr/>
        </p:nvSpPr>
        <p:spPr>
          <a:xfrm>
            <a:off x="2514602" y="4799634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3C7F4F-8927-B45B-5A54-421DC37484BE}"/>
              </a:ext>
            </a:extLst>
          </p:cNvPr>
          <p:cNvSpPr/>
          <p:nvPr/>
        </p:nvSpPr>
        <p:spPr>
          <a:xfrm>
            <a:off x="3818511" y="4799634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A8B51D-4BD5-A76F-9F64-D893A9033847}"/>
              </a:ext>
            </a:extLst>
          </p:cNvPr>
          <p:cNvSpPr/>
          <p:nvPr/>
        </p:nvSpPr>
        <p:spPr>
          <a:xfrm>
            <a:off x="5466144" y="4244049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9812B72-56C8-B280-B362-3E1D7316D894}"/>
              </a:ext>
            </a:extLst>
          </p:cNvPr>
          <p:cNvSpPr/>
          <p:nvPr/>
        </p:nvSpPr>
        <p:spPr>
          <a:xfrm>
            <a:off x="5466144" y="5768050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D5AF79-FAF3-9E0C-508C-9FAD663B9CD8}"/>
              </a:ext>
            </a:extLst>
          </p:cNvPr>
          <p:cNvSpPr txBox="1"/>
          <p:nvPr/>
        </p:nvSpPr>
        <p:spPr>
          <a:xfrm>
            <a:off x="802123" y="5020516"/>
            <a:ext cx="53243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ADEC2E-70C0-899C-0F34-3DDF972C76D8}"/>
              </a:ext>
            </a:extLst>
          </p:cNvPr>
          <p:cNvSpPr txBox="1"/>
          <p:nvPr/>
        </p:nvSpPr>
        <p:spPr>
          <a:xfrm>
            <a:off x="5557777" y="1641332"/>
            <a:ext cx="53243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778665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photo album&#10;&#10;Description automatically generated">
            <a:extLst>
              <a:ext uri="{FF2B5EF4-FFF2-40B4-BE49-F238E27FC236}">
                <a16:creationId xmlns:a16="http://schemas.microsoft.com/office/drawing/2014/main" id="{05037DBF-364F-38DF-5CE2-1B8D6DA25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8" y="0"/>
            <a:ext cx="6822701" cy="684053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17A456D-BAF1-79AB-7E48-DF5A894F78D1}"/>
              </a:ext>
            </a:extLst>
          </p:cNvPr>
          <p:cNvSpPr/>
          <p:nvPr/>
        </p:nvSpPr>
        <p:spPr>
          <a:xfrm>
            <a:off x="6010155" y="142754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754DA1-81FF-23BD-4653-BFEBAD178188}"/>
              </a:ext>
            </a:extLst>
          </p:cNvPr>
          <p:cNvSpPr/>
          <p:nvPr/>
        </p:nvSpPr>
        <p:spPr>
          <a:xfrm>
            <a:off x="5471880" y="1566439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BC7A67-514B-FD41-F0B0-27BD75608FFE}"/>
              </a:ext>
            </a:extLst>
          </p:cNvPr>
          <p:cNvSpPr/>
          <p:nvPr/>
        </p:nvSpPr>
        <p:spPr>
          <a:xfrm>
            <a:off x="1022041" y="1531715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38D3B1B-DC67-867C-6792-CB312D4D52C9}"/>
              </a:ext>
            </a:extLst>
          </p:cNvPr>
          <p:cNvSpPr/>
          <p:nvPr/>
        </p:nvSpPr>
        <p:spPr>
          <a:xfrm>
            <a:off x="2352555" y="5015696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49CD3C6-2EAA-CC4E-77D6-7A875DD9D409}"/>
              </a:ext>
            </a:extLst>
          </p:cNvPr>
          <p:cNvSpPr/>
          <p:nvPr/>
        </p:nvSpPr>
        <p:spPr>
          <a:xfrm>
            <a:off x="2514602" y="4799634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3C7F4F-8927-B45B-5A54-421DC37484BE}"/>
              </a:ext>
            </a:extLst>
          </p:cNvPr>
          <p:cNvSpPr/>
          <p:nvPr/>
        </p:nvSpPr>
        <p:spPr>
          <a:xfrm>
            <a:off x="3818511" y="4799634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A8B51D-4BD5-A76F-9F64-D893A9033847}"/>
              </a:ext>
            </a:extLst>
          </p:cNvPr>
          <p:cNvSpPr/>
          <p:nvPr/>
        </p:nvSpPr>
        <p:spPr>
          <a:xfrm>
            <a:off x="5466144" y="4244049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9812B72-56C8-B280-B362-3E1D7316D894}"/>
              </a:ext>
            </a:extLst>
          </p:cNvPr>
          <p:cNvSpPr/>
          <p:nvPr/>
        </p:nvSpPr>
        <p:spPr>
          <a:xfrm>
            <a:off x="5466144" y="5768050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D5AF79-FAF3-9E0C-508C-9FAD663B9CD8}"/>
              </a:ext>
            </a:extLst>
          </p:cNvPr>
          <p:cNvSpPr txBox="1"/>
          <p:nvPr/>
        </p:nvSpPr>
        <p:spPr>
          <a:xfrm>
            <a:off x="802123" y="5020516"/>
            <a:ext cx="53243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ADEC2E-70C0-899C-0F34-3DDF972C76D8}"/>
              </a:ext>
            </a:extLst>
          </p:cNvPr>
          <p:cNvSpPr txBox="1"/>
          <p:nvPr/>
        </p:nvSpPr>
        <p:spPr>
          <a:xfrm>
            <a:off x="3529143" y="1647991"/>
            <a:ext cx="53243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90098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216</TotalTime>
  <Words>12</Words>
  <Application>Microsoft Macintosh PowerPoint</Application>
  <PresentationFormat>Custom</PresentationFormat>
  <Paragraphs>12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tiago pereira</dc:creator>
  <cp:lastModifiedBy>tiago pereira</cp:lastModifiedBy>
  <cp:revision>6</cp:revision>
  <dcterms:created xsi:type="dcterms:W3CDTF">2024-07-08T10:00:38Z</dcterms:created>
  <dcterms:modified xsi:type="dcterms:W3CDTF">2024-07-13T14:06:50Z</dcterms:modified>
</cp:coreProperties>
</file>