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72" r:id="rId3"/>
    <p:sldId id="273" r:id="rId4"/>
    <p:sldId id="274" r:id="rId5"/>
    <p:sldId id="275" r:id="rId6"/>
    <p:sldId id="276" r:id="rId7"/>
  </p:sldIdLst>
  <p:sldSz cx="6840538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94"/>
  </p:normalViewPr>
  <p:slideViewPr>
    <p:cSldViewPr snapToGrid="0">
      <p:cViewPr varScale="1">
        <p:scale>
          <a:sx n="110" d="100"/>
          <a:sy n="110" d="100"/>
        </p:scale>
        <p:origin x="25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41" y="1119505"/>
            <a:ext cx="5814457" cy="2381521"/>
          </a:xfrm>
        </p:spPr>
        <p:txBody>
          <a:bodyPr anchor="b"/>
          <a:lstStyle>
            <a:lvl1pPr algn="ctr">
              <a:defRPr sz="448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3592866"/>
            <a:ext cx="5130404" cy="1651546"/>
          </a:xfrm>
        </p:spPr>
        <p:txBody>
          <a:bodyPr/>
          <a:lstStyle>
            <a:lvl1pPr marL="0" indent="0" algn="ctr">
              <a:buNone/>
              <a:defRPr sz="1795"/>
            </a:lvl1pPr>
            <a:lvl2pPr marL="342031" indent="0" algn="ctr">
              <a:buNone/>
              <a:defRPr sz="1496"/>
            </a:lvl2pPr>
            <a:lvl3pPr marL="684063" indent="0" algn="ctr">
              <a:buNone/>
              <a:defRPr sz="1347"/>
            </a:lvl3pPr>
            <a:lvl4pPr marL="1026094" indent="0" algn="ctr">
              <a:buNone/>
              <a:defRPr sz="1197"/>
            </a:lvl4pPr>
            <a:lvl5pPr marL="1368125" indent="0" algn="ctr">
              <a:buNone/>
              <a:defRPr sz="1197"/>
            </a:lvl5pPr>
            <a:lvl6pPr marL="1710157" indent="0" algn="ctr">
              <a:buNone/>
              <a:defRPr sz="1197"/>
            </a:lvl6pPr>
            <a:lvl7pPr marL="2052188" indent="0" algn="ctr">
              <a:buNone/>
              <a:defRPr sz="1197"/>
            </a:lvl7pPr>
            <a:lvl8pPr marL="2394219" indent="0" algn="ctr">
              <a:buNone/>
              <a:defRPr sz="1197"/>
            </a:lvl8pPr>
            <a:lvl9pPr marL="2736251" indent="0" algn="ctr">
              <a:buNone/>
              <a:defRPr sz="119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3C47-027E-BC40-85E6-9477C003E13A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28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3C47-027E-BC40-85E6-9477C003E13A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55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364195"/>
            <a:ext cx="1474991" cy="579704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8" y="364195"/>
            <a:ext cx="4339466" cy="579704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3C47-027E-BC40-85E6-9477C003E13A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5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3C47-027E-BC40-85E6-9477C003E13A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07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705386"/>
            <a:ext cx="5899964" cy="2845473"/>
          </a:xfrm>
        </p:spPr>
        <p:txBody>
          <a:bodyPr anchor="b"/>
          <a:lstStyle>
            <a:lvl1pPr>
              <a:defRPr sz="448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5" y="4577779"/>
            <a:ext cx="5899964" cy="1496367"/>
          </a:xfrm>
        </p:spPr>
        <p:txBody>
          <a:bodyPr/>
          <a:lstStyle>
            <a:lvl1pPr marL="0" indent="0">
              <a:buNone/>
              <a:defRPr sz="1795">
                <a:solidFill>
                  <a:schemeClr val="tx1">
                    <a:tint val="82000"/>
                  </a:schemeClr>
                </a:solidFill>
              </a:defRPr>
            </a:lvl1pPr>
            <a:lvl2pPr marL="342031" indent="0">
              <a:buNone/>
              <a:defRPr sz="1496">
                <a:solidFill>
                  <a:schemeClr val="tx1">
                    <a:tint val="82000"/>
                  </a:schemeClr>
                </a:solidFill>
              </a:defRPr>
            </a:lvl2pPr>
            <a:lvl3pPr marL="684063" indent="0">
              <a:buNone/>
              <a:defRPr sz="1347">
                <a:solidFill>
                  <a:schemeClr val="tx1">
                    <a:tint val="82000"/>
                  </a:schemeClr>
                </a:solidFill>
              </a:defRPr>
            </a:lvl3pPr>
            <a:lvl4pPr marL="1026094" indent="0">
              <a:buNone/>
              <a:defRPr sz="1197">
                <a:solidFill>
                  <a:schemeClr val="tx1">
                    <a:tint val="82000"/>
                  </a:schemeClr>
                </a:solidFill>
              </a:defRPr>
            </a:lvl4pPr>
            <a:lvl5pPr marL="1368125" indent="0">
              <a:buNone/>
              <a:defRPr sz="1197">
                <a:solidFill>
                  <a:schemeClr val="tx1">
                    <a:tint val="82000"/>
                  </a:schemeClr>
                </a:solidFill>
              </a:defRPr>
            </a:lvl5pPr>
            <a:lvl6pPr marL="1710157" indent="0">
              <a:buNone/>
              <a:defRPr sz="1197">
                <a:solidFill>
                  <a:schemeClr val="tx1">
                    <a:tint val="82000"/>
                  </a:schemeClr>
                </a:solidFill>
              </a:defRPr>
            </a:lvl6pPr>
            <a:lvl7pPr marL="2052188" indent="0">
              <a:buNone/>
              <a:defRPr sz="1197">
                <a:solidFill>
                  <a:schemeClr val="tx1">
                    <a:tint val="82000"/>
                  </a:schemeClr>
                </a:solidFill>
              </a:defRPr>
            </a:lvl7pPr>
            <a:lvl8pPr marL="2394219" indent="0">
              <a:buNone/>
              <a:defRPr sz="1197">
                <a:solidFill>
                  <a:schemeClr val="tx1">
                    <a:tint val="82000"/>
                  </a:schemeClr>
                </a:solidFill>
              </a:defRPr>
            </a:lvl8pPr>
            <a:lvl9pPr marL="2736251" indent="0">
              <a:buNone/>
              <a:defRPr sz="119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3C47-027E-BC40-85E6-9477C003E13A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62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1820976"/>
            <a:ext cx="2907229" cy="43402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1820976"/>
            <a:ext cx="2907229" cy="43402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3C47-027E-BC40-85E6-9477C003E13A}" type="datetimeFigureOut">
              <a:rPr lang="en-US" smtClean="0"/>
              <a:t>7/8/24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96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364197"/>
            <a:ext cx="5899964" cy="13221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9" y="1676882"/>
            <a:ext cx="2893868" cy="821814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9" y="2498697"/>
            <a:ext cx="2893868" cy="36752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3" y="1676882"/>
            <a:ext cx="2908120" cy="821814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3" y="2498697"/>
            <a:ext cx="2908120" cy="36752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3C47-027E-BC40-85E6-9477C003E13A}" type="datetimeFigureOut">
              <a:rPr lang="en-US" smtClean="0"/>
              <a:t>7/8/24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9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3C47-027E-BC40-85E6-9477C003E13A}" type="datetimeFigureOut">
              <a:rPr lang="en-US" smtClean="0"/>
              <a:t>7/8/24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7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3C47-027E-BC40-85E6-9477C003E13A}" type="datetimeFigureOut">
              <a:rPr lang="en-US" smtClean="0"/>
              <a:t>7/8/24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7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456036"/>
            <a:ext cx="2206252" cy="1596126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984912"/>
            <a:ext cx="3463022" cy="4861216"/>
          </a:xfrm>
        </p:spPr>
        <p:txBody>
          <a:bodyPr/>
          <a:lstStyle>
            <a:lvl1pPr>
              <a:defRPr sz="2394"/>
            </a:lvl1pPr>
            <a:lvl2pPr>
              <a:defRPr sz="2095"/>
            </a:lvl2pPr>
            <a:lvl3pPr>
              <a:defRPr sz="1795"/>
            </a:lvl3pPr>
            <a:lvl4pPr>
              <a:defRPr sz="1496"/>
            </a:lvl4pPr>
            <a:lvl5pPr>
              <a:defRPr sz="1496"/>
            </a:lvl5pPr>
            <a:lvl6pPr>
              <a:defRPr sz="1496"/>
            </a:lvl6pPr>
            <a:lvl7pPr>
              <a:defRPr sz="1496"/>
            </a:lvl7pPr>
            <a:lvl8pPr>
              <a:defRPr sz="1496"/>
            </a:lvl8pPr>
            <a:lvl9pPr>
              <a:defRPr sz="149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052161"/>
            <a:ext cx="2206252" cy="3801883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3C47-027E-BC40-85E6-9477C003E13A}" type="datetimeFigureOut">
              <a:rPr lang="en-US" smtClean="0"/>
              <a:t>7/8/24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456036"/>
            <a:ext cx="2206252" cy="1596126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984912"/>
            <a:ext cx="3463022" cy="4861216"/>
          </a:xfrm>
        </p:spPr>
        <p:txBody>
          <a:bodyPr anchor="t"/>
          <a:lstStyle>
            <a:lvl1pPr marL="0" indent="0">
              <a:buNone/>
              <a:defRPr sz="2394"/>
            </a:lvl1pPr>
            <a:lvl2pPr marL="342031" indent="0">
              <a:buNone/>
              <a:defRPr sz="2095"/>
            </a:lvl2pPr>
            <a:lvl3pPr marL="684063" indent="0">
              <a:buNone/>
              <a:defRPr sz="1795"/>
            </a:lvl3pPr>
            <a:lvl4pPr marL="1026094" indent="0">
              <a:buNone/>
              <a:defRPr sz="1496"/>
            </a:lvl4pPr>
            <a:lvl5pPr marL="1368125" indent="0">
              <a:buNone/>
              <a:defRPr sz="1496"/>
            </a:lvl5pPr>
            <a:lvl6pPr marL="1710157" indent="0">
              <a:buNone/>
              <a:defRPr sz="1496"/>
            </a:lvl6pPr>
            <a:lvl7pPr marL="2052188" indent="0">
              <a:buNone/>
              <a:defRPr sz="1496"/>
            </a:lvl7pPr>
            <a:lvl8pPr marL="2394219" indent="0">
              <a:buNone/>
              <a:defRPr sz="1496"/>
            </a:lvl8pPr>
            <a:lvl9pPr marL="2736251" indent="0">
              <a:buNone/>
              <a:defRPr sz="149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052161"/>
            <a:ext cx="2206252" cy="3801883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3C47-027E-BC40-85E6-9477C003E13A}" type="datetimeFigureOut">
              <a:rPr lang="en-US" smtClean="0"/>
              <a:t>7/8/24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05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364197"/>
            <a:ext cx="5899964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1820976"/>
            <a:ext cx="5899964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6340167"/>
            <a:ext cx="1539121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C13C47-027E-BC40-85E6-9477C003E13A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6340167"/>
            <a:ext cx="230868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6340167"/>
            <a:ext cx="1539121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4063" rtl="0" eaLnBrk="1" latinLnBrk="0" hangingPunct="1">
        <a:lnSpc>
          <a:spcPct val="90000"/>
        </a:lnSpc>
        <a:spcBef>
          <a:spcPct val="0"/>
        </a:spcBef>
        <a:buNone/>
        <a:defRPr sz="3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016" indent="-171016" algn="l" defTabSz="684063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1pPr>
      <a:lvl2pPr marL="513047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855078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496" kern="1200">
          <a:solidFill>
            <a:schemeClr val="tx1"/>
          </a:solidFill>
          <a:latin typeface="+mn-lt"/>
          <a:ea typeface="+mn-ea"/>
          <a:cs typeface="+mn-cs"/>
        </a:defRPr>
      </a:lvl3pPr>
      <a:lvl4pPr marL="1197110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539141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881172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223204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565235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907266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1pPr>
      <a:lvl2pPr marL="34203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2pPr>
      <a:lvl3pPr marL="684063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3pPr>
      <a:lvl4pPr marL="1026094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368125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710157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052188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394219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73625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16E7CF-9EF0-EFE8-6192-5DA0436CB259}"/>
              </a:ext>
            </a:extLst>
          </p:cNvPr>
          <p:cNvSpPr/>
          <p:nvPr/>
        </p:nvSpPr>
        <p:spPr>
          <a:xfrm>
            <a:off x="6192456" y="92597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6CD171-8498-1E11-9409-47CEB755290F}"/>
              </a:ext>
            </a:extLst>
          </p:cNvPr>
          <p:cNvSpPr/>
          <p:nvPr/>
        </p:nvSpPr>
        <p:spPr>
          <a:xfrm>
            <a:off x="6192455" y="162045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1DF0CE-1707-8592-EEC3-E8033EEDE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40538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744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16E7CF-9EF0-EFE8-6192-5DA0436CB259}"/>
              </a:ext>
            </a:extLst>
          </p:cNvPr>
          <p:cNvSpPr/>
          <p:nvPr/>
        </p:nvSpPr>
        <p:spPr>
          <a:xfrm>
            <a:off x="6192456" y="92597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6CD171-8498-1E11-9409-47CEB755290F}"/>
              </a:ext>
            </a:extLst>
          </p:cNvPr>
          <p:cNvSpPr/>
          <p:nvPr/>
        </p:nvSpPr>
        <p:spPr>
          <a:xfrm>
            <a:off x="6192455" y="162045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1DF0CE-1707-8592-EEC3-E8033EEDE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40538" cy="68405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7F2974-97F9-6E4A-0ACF-85C1B53E834B}"/>
              </a:ext>
            </a:extLst>
          </p:cNvPr>
          <p:cNvSpPr txBox="1"/>
          <p:nvPr/>
        </p:nvSpPr>
        <p:spPr>
          <a:xfrm>
            <a:off x="675771" y="4188536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E69E52-7628-AD64-080E-D21E3831ADCD}"/>
              </a:ext>
            </a:extLst>
          </p:cNvPr>
          <p:cNvSpPr txBox="1"/>
          <p:nvPr/>
        </p:nvSpPr>
        <p:spPr>
          <a:xfrm>
            <a:off x="2411973" y="5508050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C49D3F-DAE1-5C99-67F1-A8C8F39273D2}"/>
              </a:ext>
            </a:extLst>
          </p:cNvPr>
          <p:cNvSpPr/>
          <p:nvPr/>
        </p:nvSpPr>
        <p:spPr>
          <a:xfrm>
            <a:off x="2154336" y="2983711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019CD5-2FFE-3BDD-7EDF-427ECD6F86FD}"/>
              </a:ext>
            </a:extLst>
          </p:cNvPr>
          <p:cNvSpPr/>
          <p:nvPr/>
        </p:nvSpPr>
        <p:spPr>
          <a:xfrm>
            <a:off x="3678096" y="4095409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A70E77-8733-C83C-3D36-AA5FF429578A}"/>
              </a:ext>
            </a:extLst>
          </p:cNvPr>
          <p:cNvSpPr/>
          <p:nvPr/>
        </p:nvSpPr>
        <p:spPr>
          <a:xfrm>
            <a:off x="5472215" y="3632951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4F05B-9A78-B1C5-AADD-37795FC6DB58}"/>
              </a:ext>
            </a:extLst>
          </p:cNvPr>
          <p:cNvSpPr/>
          <p:nvPr/>
        </p:nvSpPr>
        <p:spPr>
          <a:xfrm>
            <a:off x="249436" y="5723482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A2961D-67B3-698F-DAD5-BE7793FBD770}"/>
              </a:ext>
            </a:extLst>
          </p:cNvPr>
          <p:cNvSpPr/>
          <p:nvPr/>
        </p:nvSpPr>
        <p:spPr>
          <a:xfrm>
            <a:off x="4199921" y="5573540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9CE9C-44B0-F73F-07D8-A11B44E29FC4}"/>
              </a:ext>
            </a:extLst>
          </p:cNvPr>
          <p:cNvSpPr/>
          <p:nvPr/>
        </p:nvSpPr>
        <p:spPr>
          <a:xfrm>
            <a:off x="5766120" y="5692716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53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16E7CF-9EF0-EFE8-6192-5DA0436CB259}"/>
              </a:ext>
            </a:extLst>
          </p:cNvPr>
          <p:cNvSpPr/>
          <p:nvPr/>
        </p:nvSpPr>
        <p:spPr>
          <a:xfrm>
            <a:off x="6192456" y="92597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6CD171-8498-1E11-9409-47CEB755290F}"/>
              </a:ext>
            </a:extLst>
          </p:cNvPr>
          <p:cNvSpPr/>
          <p:nvPr/>
        </p:nvSpPr>
        <p:spPr>
          <a:xfrm>
            <a:off x="6192455" y="162045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1DF0CE-1707-8592-EEC3-E8033EEDE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40538" cy="68405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7F2974-97F9-6E4A-0ACF-85C1B53E834B}"/>
              </a:ext>
            </a:extLst>
          </p:cNvPr>
          <p:cNvSpPr txBox="1"/>
          <p:nvPr/>
        </p:nvSpPr>
        <p:spPr>
          <a:xfrm>
            <a:off x="2307803" y="3049438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E69E52-7628-AD64-080E-D21E3831ADCD}"/>
              </a:ext>
            </a:extLst>
          </p:cNvPr>
          <p:cNvSpPr txBox="1"/>
          <p:nvPr/>
        </p:nvSpPr>
        <p:spPr>
          <a:xfrm>
            <a:off x="2411973" y="5508050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C49D3F-DAE1-5C99-67F1-A8C8F39273D2}"/>
              </a:ext>
            </a:extLst>
          </p:cNvPr>
          <p:cNvSpPr/>
          <p:nvPr/>
        </p:nvSpPr>
        <p:spPr>
          <a:xfrm>
            <a:off x="520093" y="4095409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019CD5-2FFE-3BDD-7EDF-427ECD6F86FD}"/>
              </a:ext>
            </a:extLst>
          </p:cNvPr>
          <p:cNvSpPr/>
          <p:nvPr/>
        </p:nvSpPr>
        <p:spPr>
          <a:xfrm>
            <a:off x="3678096" y="4095409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A70E77-8733-C83C-3D36-AA5FF429578A}"/>
              </a:ext>
            </a:extLst>
          </p:cNvPr>
          <p:cNvSpPr/>
          <p:nvPr/>
        </p:nvSpPr>
        <p:spPr>
          <a:xfrm>
            <a:off x="5472215" y="3632951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4F05B-9A78-B1C5-AADD-37795FC6DB58}"/>
              </a:ext>
            </a:extLst>
          </p:cNvPr>
          <p:cNvSpPr/>
          <p:nvPr/>
        </p:nvSpPr>
        <p:spPr>
          <a:xfrm>
            <a:off x="249436" y="5723482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A2961D-67B3-698F-DAD5-BE7793FBD770}"/>
              </a:ext>
            </a:extLst>
          </p:cNvPr>
          <p:cNvSpPr/>
          <p:nvPr/>
        </p:nvSpPr>
        <p:spPr>
          <a:xfrm>
            <a:off x="4199921" y="5573540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9CE9C-44B0-F73F-07D8-A11B44E29FC4}"/>
              </a:ext>
            </a:extLst>
          </p:cNvPr>
          <p:cNvSpPr/>
          <p:nvPr/>
        </p:nvSpPr>
        <p:spPr>
          <a:xfrm>
            <a:off x="5766120" y="5692716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92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16E7CF-9EF0-EFE8-6192-5DA0436CB259}"/>
              </a:ext>
            </a:extLst>
          </p:cNvPr>
          <p:cNvSpPr/>
          <p:nvPr/>
        </p:nvSpPr>
        <p:spPr>
          <a:xfrm>
            <a:off x="6192456" y="92597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6CD171-8498-1E11-9409-47CEB755290F}"/>
              </a:ext>
            </a:extLst>
          </p:cNvPr>
          <p:cNvSpPr/>
          <p:nvPr/>
        </p:nvSpPr>
        <p:spPr>
          <a:xfrm>
            <a:off x="6192455" y="162045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1DF0CE-1707-8592-EEC3-E8033EEDE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40538" cy="68405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7F2974-97F9-6E4A-0ACF-85C1B53E834B}"/>
              </a:ext>
            </a:extLst>
          </p:cNvPr>
          <p:cNvSpPr txBox="1"/>
          <p:nvPr/>
        </p:nvSpPr>
        <p:spPr>
          <a:xfrm>
            <a:off x="4252350" y="5723482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E69E52-7628-AD64-080E-D21E3831ADCD}"/>
              </a:ext>
            </a:extLst>
          </p:cNvPr>
          <p:cNvSpPr txBox="1"/>
          <p:nvPr/>
        </p:nvSpPr>
        <p:spPr>
          <a:xfrm>
            <a:off x="3760374" y="4147225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C49D3F-DAE1-5C99-67F1-A8C8F39273D2}"/>
              </a:ext>
            </a:extLst>
          </p:cNvPr>
          <p:cNvSpPr/>
          <p:nvPr/>
        </p:nvSpPr>
        <p:spPr>
          <a:xfrm>
            <a:off x="520093" y="4095409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019CD5-2FFE-3BDD-7EDF-427ECD6F86FD}"/>
              </a:ext>
            </a:extLst>
          </p:cNvPr>
          <p:cNvSpPr/>
          <p:nvPr/>
        </p:nvSpPr>
        <p:spPr>
          <a:xfrm>
            <a:off x="2315226" y="5445689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A70E77-8733-C83C-3D36-AA5FF429578A}"/>
              </a:ext>
            </a:extLst>
          </p:cNvPr>
          <p:cNvSpPr/>
          <p:nvPr/>
        </p:nvSpPr>
        <p:spPr>
          <a:xfrm>
            <a:off x="5472215" y="3632951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4F05B-9A78-B1C5-AADD-37795FC6DB58}"/>
              </a:ext>
            </a:extLst>
          </p:cNvPr>
          <p:cNvSpPr/>
          <p:nvPr/>
        </p:nvSpPr>
        <p:spPr>
          <a:xfrm>
            <a:off x="249436" y="5723482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A2961D-67B3-698F-DAD5-BE7793FBD770}"/>
              </a:ext>
            </a:extLst>
          </p:cNvPr>
          <p:cNvSpPr/>
          <p:nvPr/>
        </p:nvSpPr>
        <p:spPr>
          <a:xfrm>
            <a:off x="2251856" y="2984769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9CE9C-44B0-F73F-07D8-A11B44E29FC4}"/>
              </a:ext>
            </a:extLst>
          </p:cNvPr>
          <p:cNvSpPr/>
          <p:nvPr/>
        </p:nvSpPr>
        <p:spPr>
          <a:xfrm>
            <a:off x="5766120" y="5692716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6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16E7CF-9EF0-EFE8-6192-5DA0436CB259}"/>
              </a:ext>
            </a:extLst>
          </p:cNvPr>
          <p:cNvSpPr/>
          <p:nvPr/>
        </p:nvSpPr>
        <p:spPr>
          <a:xfrm>
            <a:off x="6192456" y="92597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6CD171-8498-1E11-9409-47CEB755290F}"/>
              </a:ext>
            </a:extLst>
          </p:cNvPr>
          <p:cNvSpPr/>
          <p:nvPr/>
        </p:nvSpPr>
        <p:spPr>
          <a:xfrm>
            <a:off x="6192455" y="162045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1DF0CE-1707-8592-EEC3-E8033EEDE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40538" cy="68405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7F2974-97F9-6E4A-0ACF-85C1B53E834B}"/>
              </a:ext>
            </a:extLst>
          </p:cNvPr>
          <p:cNvSpPr txBox="1"/>
          <p:nvPr/>
        </p:nvSpPr>
        <p:spPr>
          <a:xfrm>
            <a:off x="542276" y="5964522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E69E52-7628-AD64-080E-D21E3831ADCD}"/>
              </a:ext>
            </a:extLst>
          </p:cNvPr>
          <p:cNvSpPr txBox="1"/>
          <p:nvPr/>
        </p:nvSpPr>
        <p:spPr>
          <a:xfrm>
            <a:off x="3760374" y="4147225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C49D3F-DAE1-5C99-67F1-A8C8F39273D2}"/>
              </a:ext>
            </a:extLst>
          </p:cNvPr>
          <p:cNvSpPr/>
          <p:nvPr/>
        </p:nvSpPr>
        <p:spPr>
          <a:xfrm>
            <a:off x="520093" y="4095409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019CD5-2FFE-3BDD-7EDF-427ECD6F86FD}"/>
              </a:ext>
            </a:extLst>
          </p:cNvPr>
          <p:cNvSpPr/>
          <p:nvPr/>
        </p:nvSpPr>
        <p:spPr>
          <a:xfrm>
            <a:off x="2315226" y="5445689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A70E77-8733-C83C-3D36-AA5FF429578A}"/>
              </a:ext>
            </a:extLst>
          </p:cNvPr>
          <p:cNvSpPr/>
          <p:nvPr/>
        </p:nvSpPr>
        <p:spPr>
          <a:xfrm>
            <a:off x="5472215" y="3632951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4F05B-9A78-B1C5-AADD-37795FC6DB58}"/>
              </a:ext>
            </a:extLst>
          </p:cNvPr>
          <p:cNvSpPr/>
          <p:nvPr/>
        </p:nvSpPr>
        <p:spPr>
          <a:xfrm>
            <a:off x="4040673" y="5630355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A2961D-67B3-698F-DAD5-BE7793FBD770}"/>
              </a:ext>
            </a:extLst>
          </p:cNvPr>
          <p:cNvSpPr/>
          <p:nvPr/>
        </p:nvSpPr>
        <p:spPr>
          <a:xfrm>
            <a:off x="2251856" y="2984769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9CE9C-44B0-F73F-07D8-A11B44E29FC4}"/>
              </a:ext>
            </a:extLst>
          </p:cNvPr>
          <p:cNvSpPr/>
          <p:nvPr/>
        </p:nvSpPr>
        <p:spPr>
          <a:xfrm>
            <a:off x="5766120" y="5692716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32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16E7CF-9EF0-EFE8-6192-5DA0436CB259}"/>
              </a:ext>
            </a:extLst>
          </p:cNvPr>
          <p:cNvSpPr/>
          <p:nvPr/>
        </p:nvSpPr>
        <p:spPr>
          <a:xfrm>
            <a:off x="6192456" y="92597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6CD171-8498-1E11-9409-47CEB755290F}"/>
              </a:ext>
            </a:extLst>
          </p:cNvPr>
          <p:cNvSpPr/>
          <p:nvPr/>
        </p:nvSpPr>
        <p:spPr>
          <a:xfrm>
            <a:off x="6192455" y="162045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1DF0CE-1707-8592-EEC3-E8033EEDE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40538" cy="68405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7F2974-97F9-6E4A-0ACF-85C1B53E834B}"/>
              </a:ext>
            </a:extLst>
          </p:cNvPr>
          <p:cNvSpPr txBox="1"/>
          <p:nvPr/>
        </p:nvSpPr>
        <p:spPr>
          <a:xfrm>
            <a:off x="5480214" y="3702927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E69E52-7628-AD64-080E-D21E3831ADCD}"/>
              </a:ext>
            </a:extLst>
          </p:cNvPr>
          <p:cNvSpPr txBox="1"/>
          <p:nvPr/>
        </p:nvSpPr>
        <p:spPr>
          <a:xfrm>
            <a:off x="2411973" y="5513637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C49D3F-DAE1-5C99-67F1-A8C8F39273D2}"/>
              </a:ext>
            </a:extLst>
          </p:cNvPr>
          <p:cNvSpPr/>
          <p:nvPr/>
        </p:nvSpPr>
        <p:spPr>
          <a:xfrm>
            <a:off x="520093" y="4095409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019CD5-2FFE-3BDD-7EDF-427ECD6F86FD}"/>
              </a:ext>
            </a:extLst>
          </p:cNvPr>
          <p:cNvSpPr/>
          <p:nvPr/>
        </p:nvSpPr>
        <p:spPr>
          <a:xfrm>
            <a:off x="3680315" y="4095408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A70E77-8733-C83C-3D36-AA5FF429578A}"/>
              </a:ext>
            </a:extLst>
          </p:cNvPr>
          <p:cNvSpPr/>
          <p:nvPr/>
        </p:nvSpPr>
        <p:spPr>
          <a:xfrm>
            <a:off x="5713070" y="5740644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4F05B-9A78-B1C5-AADD-37795FC6DB58}"/>
              </a:ext>
            </a:extLst>
          </p:cNvPr>
          <p:cNvSpPr/>
          <p:nvPr/>
        </p:nvSpPr>
        <p:spPr>
          <a:xfrm>
            <a:off x="4040673" y="5630355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A2961D-67B3-698F-DAD5-BE7793FBD770}"/>
              </a:ext>
            </a:extLst>
          </p:cNvPr>
          <p:cNvSpPr/>
          <p:nvPr/>
        </p:nvSpPr>
        <p:spPr>
          <a:xfrm>
            <a:off x="2251856" y="2984769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9CE9C-44B0-F73F-07D8-A11B44E29FC4}"/>
              </a:ext>
            </a:extLst>
          </p:cNvPr>
          <p:cNvSpPr/>
          <p:nvPr/>
        </p:nvSpPr>
        <p:spPr>
          <a:xfrm>
            <a:off x="296553" y="5740644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23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503</TotalTime>
  <Words>10</Words>
  <Application>Microsoft Macintosh PowerPoint</Application>
  <PresentationFormat>Custom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tiago pereira</dc:creator>
  <cp:lastModifiedBy>tiago pereira</cp:lastModifiedBy>
  <cp:revision>6</cp:revision>
  <dcterms:created xsi:type="dcterms:W3CDTF">2024-07-08T10:00:38Z</dcterms:created>
  <dcterms:modified xsi:type="dcterms:W3CDTF">2024-07-08T18:39:41Z</dcterms:modified>
</cp:coreProperties>
</file>