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10" d="100"/>
          <a:sy n="110" d="100"/>
        </p:scale>
        <p:origin x="2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>
                    <a:tint val="82000"/>
                  </a:schemeClr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82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82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6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7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B43C12-C6BE-96E3-94C5-D65EB26E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9"/>
            <a:ext cx="6840538" cy="6831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B43C12-C6BE-96E3-94C5-D65EB26E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9"/>
            <a:ext cx="6840538" cy="6831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3748F-A155-C771-744B-2987E42AE0D7}"/>
              </a:ext>
            </a:extLst>
          </p:cNvPr>
          <p:cNvSpPr txBox="1"/>
          <p:nvPr/>
        </p:nvSpPr>
        <p:spPr>
          <a:xfrm>
            <a:off x="5073570" y="4945377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96770-4904-5D75-77F4-09B28A695898}"/>
              </a:ext>
            </a:extLst>
          </p:cNvPr>
          <p:cNvSpPr txBox="1"/>
          <p:nvPr/>
        </p:nvSpPr>
        <p:spPr>
          <a:xfrm>
            <a:off x="1617270" y="5193504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DC7A27-D904-EE85-C1E6-6D5A7D8CDC31}"/>
              </a:ext>
            </a:extLst>
          </p:cNvPr>
          <p:cNvSpPr/>
          <p:nvPr/>
        </p:nvSpPr>
        <p:spPr>
          <a:xfrm>
            <a:off x="1492169" y="128671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2F2ABF-1C7F-76F8-5091-4CBC4FB250D9}"/>
              </a:ext>
            </a:extLst>
          </p:cNvPr>
          <p:cNvSpPr/>
          <p:nvPr/>
        </p:nvSpPr>
        <p:spPr>
          <a:xfrm>
            <a:off x="3277081" y="147900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1CCD5-F253-C0C4-E533-F0243BBF008F}"/>
              </a:ext>
            </a:extLst>
          </p:cNvPr>
          <p:cNvSpPr/>
          <p:nvPr/>
        </p:nvSpPr>
        <p:spPr>
          <a:xfrm>
            <a:off x="2046690" y="331228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1C547C-D461-3210-7200-D1F6699BF0DF}"/>
              </a:ext>
            </a:extLst>
          </p:cNvPr>
          <p:cNvSpPr/>
          <p:nvPr/>
        </p:nvSpPr>
        <p:spPr>
          <a:xfrm>
            <a:off x="4101298" y="331228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9F2FE3-7912-0A41-E6B2-5668690D5307}"/>
              </a:ext>
            </a:extLst>
          </p:cNvPr>
          <p:cNvSpPr/>
          <p:nvPr/>
        </p:nvSpPr>
        <p:spPr>
          <a:xfrm>
            <a:off x="4993511" y="164152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E66DA8-EDA2-6558-AF84-5CCA6B82E517}"/>
              </a:ext>
            </a:extLst>
          </p:cNvPr>
          <p:cNvSpPr/>
          <p:nvPr/>
        </p:nvSpPr>
        <p:spPr>
          <a:xfrm>
            <a:off x="3215935" y="509531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7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B43C12-C6BE-96E3-94C5-D65EB26E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9"/>
            <a:ext cx="6840538" cy="6831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3748F-A155-C771-744B-2987E42AE0D7}"/>
              </a:ext>
            </a:extLst>
          </p:cNvPr>
          <p:cNvSpPr txBox="1"/>
          <p:nvPr/>
        </p:nvSpPr>
        <p:spPr>
          <a:xfrm>
            <a:off x="5073570" y="4945377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96770-4904-5D75-77F4-09B28A695898}"/>
              </a:ext>
            </a:extLst>
          </p:cNvPr>
          <p:cNvSpPr txBox="1"/>
          <p:nvPr/>
        </p:nvSpPr>
        <p:spPr>
          <a:xfrm>
            <a:off x="1590171" y="1422187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2F2ABF-1C7F-76F8-5091-4CBC4FB250D9}"/>
              </a:ext>
            </a:extLst>
          </p:cNvPr>
          <p:cNvSpPr/>
          <p:nvPr/>
        </p:nvSpPr>
        <p:spPr>
          <a:xfrm>
            <a:off x="3277081" y="147900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1CCD5-F253-C0C4-E533-F0243BBF008F}"/>
              </a:ext>
            </a:extLst>
          </p:cNvPr>
          <p:cNvSpPr/>
          <p:nvPr/>
        </p:nvSpPr>
        <p:spPr>
          <a:xfrm>
            <a:off x="2046690" y="331228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1C547C-D461-3210-7200-D1F6699BF0DF}"/>
              </a:ext>
            </a:extLst>
          </p:cNvPr>
          <p:cNvSpPr/>
          <p:nvPr/>
        </p:nvSpPr>
        <p:spPr>
          <a:xfrm>
            <a:off x="4101298" y="331228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9F2FE3-7912-0A41-E6B2-5668690D5307}"/>
              </a:ext>
            </a:extLst>
          </p:cNvPr>
          <p:cNvSpPr/>
          <p:nvPr/>
        </p:nvSpPr>
        <p:spPr>
          <a:xfrm>
            <a:off x="4993511" y="164152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E66DA8-EDA2-6558-AF84-5CCA6B82E517}"/>
              </a:ext>
            </a:extLst>
          </p:cNvPr>
          <p:cNvSpPr/>
          <p:nvPr/>
        </p:nvSpPr>
        <p:spPr>
          <a:xfrm>
            <a:off x="3215935" y="509531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73B44C-EAC3-2962-D875-481AD2DEE7BE}"/>
              </a:ext>
            </a:extLst>
          </p:cNvPr>
          <p:cNvSpPr/>
          <p:nvPr/>
        </p:nvSpPr>
        <p:spPr>
          <a:xfrm>
            <a:off x="1497957" y="510881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B43C12-C6BE-96E3-94C5-D65EB26E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9"/>
            <a:ext cx="6840538" cy="6831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3748F-A155-C771-744B-2987E42AE0D7}"/>
              </a:ext>
            </a:extLst>
          </p:cNvPr>
          <p:cNvSpPr txBox="1"/>
          <p:nvPr/>
        </p:nvSpPr>
        <p:spPr>
          <a:xfrm>
            <a:off x="5073570" y="4945377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96770-4904-5D75-77F4-09B28A695898}"/>
              </a:ext>
            </a:extLst>
          </p:cNvPr>
          <p:cNvSpPr txBox="1"/>
          <p:nvPr/>
        </p:nvSpPr>
        <p:spPr>
          <a:xfrm>
            <a:off x="5050419" y="1699980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2F2ABF-1C7F-76F8-5091-4CBC4FB250D9}"/>
              </a:ext>
            </a:extLst>
          </p:cNvPr>
          <p:cNvSpPr/>
          <p:nvPr/>
        </p:nvSpPr>
        <p:spPr>
          <a:xfrm>
            <a:off x="3277081" y="147900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1CCD5-F253-C0C4-E533-F0243BBF008F}"/>
              </a:ext>
            </a:extLst>
          </p:cNvPr>
          <p:cNvSpPr/>
          <p:nvPr/>
        </p:nvSpPr>
        <p:spPr>
          <a:xfrm>
            <a:off x="2046690" y="331228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1C547C-D461-3210-7200-D1F6699BF0DF}"/>
              </a:ext>
            </a:extLst>
          </p:cNvPr>
          <p:cNvSpPr/>
          <p:nvPr/>
        </p:nvSpPr>
        <p:spPr>
          <a:xfrm>
            <a:off x="4101298" y="331228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E66DA8-EDA2-6558-AF84-5CCA6B82E517}"/>
              </a:ext>
            </a:extLst>
          </p:cNvPr>
          <p:cNvSpPr/>
          <p:nvPr/>
        </p:nvSpPr>
        <p:spPr>
          <a:xfrm>
            <a:off x="3215935" y="509531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73B44C-EAC3-2962-D875-481AD2DEE7BE}"/>
              </a:ext>
            </a:extLst>
          </p:cNvPr>
          <p:cNvSpPr/>
          <p:nvPr/>
        </p:nvSpPr>
        <p:spPr>
          <a:xfrm>
            <a:off x="1497957" y="510881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6EAEC0-102B-5131-FB04-122B6B903092}"/>
              </a:ext>
            </a:extLst>
          </p:cNvPr>
          <p:cNvSpPr/>
          <p:nvPr/>
        </p:nvSpPr>
        <p:spPr>
          <a:xfrm>
            <a:off x="1471046" y="132906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B43C12-C6BE-96E3-94C5-D65EB26E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9"/>
            <a:ext cx="6840538" cy="6831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3748F-A155-C771-744B-2987E42AE0D7}"/>
              </a:ext>
            </a:extLst>
          </p:cNvPr>
          <p:cNvSpPr txBox="1"/>
          <p:nvPr/>
        </p:nvSpPr>
        <p:spPr>
          <a:xfrm>
            <a:off x="3385544" y="5154236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96770-4904-5D75-77F4-09B28A695898}"/>
              </a:ext>
            </a:extLst>
          </p:cNvPr>
          <p:cNvSpPr txBox="1"/>
          <p:nvPr/>
        </p:nvSpPr>
        <p:spPr>
          <a:xfrm>
            <a:off x="3366402" y="1606853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2F2ABF-1C7F-76F8-5091-4CBC4FB250D9}"/>
              </a:ext>
            </a:extLst>
          </p:cNvPr>
          <p:cNvSpPr/>
          <p:nvPr/>
        </p:nvSpPr>
        <p:spPr>
          <a:xfrm>
            <a:off x="4913453" y="161736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1CCD5-F253-C0C4-E533-F0243BBF008F}"/>
              </a:ext>
            </a:extLst>
          </p:cNvPr>
          <p:cNvSpPr/>
          <p:nvPr/>
        </p:nvSpPr>
        <p:spPr>
          <a:xfrm>
            <a:off x="2046690" y="331228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1C547C-D461-3210-7200-D1F6699BF0DF}"/>
              </a:ext>
            </a:extLst>
          </p:cNvPr>
          <p:cNvSpPr/>
          <p:nvPr/>
        </p:nvSpPr>
        <p:spPr>
          <a:xfrm>
            <a:off x="4101298" y="331228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E66DA8-EDA2-6558-AF84-5CCA6B82E517}"/>
              </a:ext>
            </a:extLst>
          </p:cNvPr>
          <p:cNvSpPr/>
          <p:nvPr/>
        </p:nvSpPr>
        <p:spPr>
          <a:xfrm>
            <a:off x="4996305" y="489521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73B44C-EAC3-2962-D875-481AD2DEE7BE}"/>
              </a:ext>
            </a:extLst>
          </p:cNvPr>
          <p:cNvSpPr/>
          <p:nvPr/>
        </p:nvSpPr>
        <p:spPr>
          <a:xfrm>
            <a:off x="1497957" y="510881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6EAEC0-102B-5131-FB04-122B6B903092}"/>
              </a:ext>
            </a:extLst>
          </p:cNvPr>
          <p:cNvSpPr/>
          <p:nvPr/>
        </p:nvSpPr>
        <p:spPr>
          <a:xfrm>
            <a:off x="1471046" y="132906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6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27DEE6-4ACC-E643-8DA4-E0FB2FCAD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" y="0"/>
            <a:ext cx="680527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9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27DEE6-4ACC-E643-8DA4-E0FB2FCAD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" y="0"/>
            <a:ext cx="6805277" cy="68405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3D09D0-8F0A-B50D-9584-CA8DC296E80B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B3A33B-A3E3-28C0-60F7-E79C98AC73C7}"/>
              </a:ext>
            </a:extLst>
          </p:cNvPr>
          <p:cNvSpPr/>
          <p:nvPr/>
        </p:nvSpPr>
        <p:spPr>
          <a:xfrm>
            <a:off x="3241973" y="196567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E3A259-9478-790E-D2BF-4D5D12324BF6}"/>
              </a:ext>
            </a:extLst>
          </p:cNvPr>
          <p:cNvSpPr/>
          <p:nvPr/>
        </p:nvSpPr>
        <p:spPr>
          <a:xfrm>
            <a:off x="5032440" y="196566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F3E11-9A2E-0302-4C88-DEA1F41BFCA7}"/>
              </a:ext>
            </a:extLst>
          </p:cNvPr>
          <p:cNvSpPr/>
          <p:nvPr/>
        </p:nvSpPr>
        <p:spPr>
          <a:xfrm>
            <a:off x="2549421" y="326203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289B5-B187-CF0E-99F2-979A46DBC7BB}"/>
              </a:ext>
            </a:extLst>
          </p:cNvPr>
          <p:cNvSpPr/>
          <p:nvPr/>
        </p:nvSpPr>
        <p:spPr>
          <a:xfrm>
            <a:off x="2630444" y="327360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5081D-2059-CAE1-2F36-6357214E716A}"/>
              </a:ext>
            </a:extLst>
          </p:cNvPr>
          <p:cNvSpPr/>
          <p:nvPr/>
        </p:nvSpPr>
        <p:spPr>
          <a:xfrm>
            <a:off x="3953100" y="326203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3FB4B-0BD4-FEBA-41B6-0C2F54E2AA4B}"/>
              </a:ext>
            </a:extLst>
          </p:cNvPr>
          <p:cNvSpPr/>
          <p:nvPr/>
        </p:nvSpPr>
        <p:spPr>
          <a:xfrm>
            <a:off x="1505770" y="454682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D414CF-9953-87F7-D517-CB965D9E50C9}"/>
              </a:ext>
            </a:extLst>
          </p:cNvPr>
          <p:cNvSpPr/>
          <p:nvPr/>
        </p:nvSpPr>
        <p:spPr>
          <a:xfrm>
            <a:off x="3241973" y="440310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3F1659-BCD3-4B36-81E4-B62C15EA6D8E}"/>
              </a:ext>
            </a:extLst>
          </p:cNvPr>
          <p:cNvSpPr txBox="1"/>
          <p:nvPr/>
        </p:nvSpPr>
        <p:spPr>
          <a:xfrm>
            <a:off x="4955026" y="4639423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75083F-AE7C-B681-2A28-76BF37E0B738}"/>
              </a:ext>
            </a:extLst>
          </p:cNvPr>
          <p:cNvSpPr txBox="1"/>
          <p:nvPr/>
        </p:nvSpPr>
        <p:spPr>
          <a:xfrm>
            <a:off x="1379507" y="2081945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9338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21CCF-11F4-74FE-2C7C-68BD50B5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2"/>
            <a:ext cx="6840538" cy="681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4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21CCF-11F4-74FE-2C7C-68BD50B5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2"/>
            <a:ext cx="6840538" cy="68140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45BD36-E559-2F51-83B4-9725C5FB03B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493D8-2802-6384-512E-E340D4EC3423}"/>
              </a:ext>
            </a:extLst>
          </p:cNvPr>
          <p:cNvSpPr txBox="1"/>
          <p:nvPr/>
        </p:nvSpPr>
        <p:spPr>
          <a:xfrm>
            <a:off x="1274277" y="4488953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75DA1-C6CA-8A3E-2949-2FFD54FDBE99}"/>
              </a:ext>
            </a:extLst>
          </p:cNvPr>
          <p:cNvSpPr txBox="1"/>
          <p:nvPr/>
        </p:nvSpPr>
        <p:spPr>
          <a:xfrm>
            <a:off x="3000834" y="1886578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4EC5D-F408-37E5-BA21-553AA0211CB7}"/>
              </a:ext>
            </a:extLst>
          </p:cNvPr>
          <p:cNvSpPr/>
          <p:nvPr/>
        </p:nvSpPr>
        <p:spPr>
          <a:xfrm>
            <a:off x="1448861" y="224433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20A0F4-0F2F-C21B-96AF-AD561482516E}"/>
              </a:ext>
            </a:extLst>
          </p:cNvPr>
          <p:cNvSpPr/>
          <p:nvPr/>
        </p:nvSpPr>
        <p:spPr>
          <a:xfrm>
            <a:off x="2308282" y="314247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CAA549-2B1C-FC24-0BEB-B1F5B324EFCF}"/>
              </a:ext>
            </a:extLst>
          </p:cNvPr>
          <p:cNvSpPr/>
          <p:nvPr/>
        </p:nvSpPr>
        <p:spPr>
          <a:xfrm>
            <a:off x="4840627" y="192014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5E304-31F8-6151-6A59-8AB5B1AFC6A7}"/>
              </a:ext>
            </a:extLst>
          </p:cNvPr>
          <p:cNvSpPr/>
          <p:nvPr/>
        </p:nvSpPr>
        <p:spPr>
          <a:xfrm>
            <a:off x="3625867" y="314247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9C0843-5347-EBFD-D8E9-B282E8E31904}"/>
              </a:ext>
            </a:extLst>
          </p:cNvPr>
          <p:cNvSpPr/>
          <p:nvPr/>
        </p:nvSpPr>
        <p:spPr>
          <a:xfrm>
            <a:off x="2920775" y="446580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0F1909-E3D6-39A8-D95F-4F96D08F1A7C}"/>
              </a:ext>
            </a:extLst>
          </p:cNvPr>
          <p:cNvSpPr/>
          <p:nvPr/>
        </p:nvSpPr>
        <p:spPr>
          <a:xfrm>
            <a:off x="4688902" y="446580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12</Words>
  <Application>Microsoft Macintosh PowerPoint</Application>
  <PresentationFormat>Custom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pereira</dc:creator>
  <cp:lastModifiedBy>tiago pereira</cp:lastModifiedBy>
  <cp:revision>5</cp:revision>
  <dcterms:created xsi:type="dcterms:W3CDTF">2024-07-08T10:00:38Z</dcterms:created>
  <dcterms:modified xsi:type="dcterms:W3CDTF">2024-07-08T18:00:30Z</dcterms:modified>
</cp:coreProperties>
</file>