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72" r:id="rId3"/>
    <p:sldId id="273" r:id="rId4"/>
    <p:sldId id="274" r:id="rId5"/>
    <p:sldId id="275" r:id="rId6"/>
    <p:sldId id="276" r:id="rId7"/>
    <p:sldId id="277" r:id="rId8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10" d="100"/>
          <a:sy n="110" d="100"/>
        </p:scale>
        <p:origin x="2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5567274" y="3811058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2642886" y="85951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913435" y="19580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4107997" y="95105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4454273" y="519896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2829045" y="550839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3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4443688" y="529156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4291264" y="109756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913435" y="19580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2572425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5489143" y="377131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2829045" y="550839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4443688" y="529156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1002150" y="210456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4283571" y="105329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2572425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5489143" y="377131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2829045" y="550839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9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2934948" y="561169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2642886" y="85951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913435" y="19580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4107997" y="95105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4454273" y="519896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5441732" y="37116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5467318" y="240550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2642886" y="85951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913435" y="19580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4107997" y="95105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2859873" y="561758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4454273" y="519896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5441732" y="37116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4443688" y="529156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1291517" y="480325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4283571" y="105329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2572425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5489143" y="377131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2829045" y="550839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933666" y="203728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12</Words>
  <Application>Microsoft Macintosh PowerPoint</Application>
  <PresentationFormat>Custom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pereira</dc:creator>
  <cp:lastModifiedBy>tiago pereira</cp:lastModifiedBy>
  <cp:revision>6</cp:revision>
  <dcterms:created xsi:type="dcterms:W3CDTF">2024-07-08T10:00:38Z</dcterms:created>
  <dcterms:modified xsi:type="dcterms:W3CDTF">2024-07-08T18:39:45Z</dcterms:modified>
</cp:coreProperties>
</file>