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10" d="100"/>
          <a:sy n="110" d="100"/>
        </p:scale>
        <p:origin x="2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AEADE-54AE-77BB-26B7-66465C545DBC}"/>
              </a:ext>
            </a:extLst>
          </p:cNvPr>
          <p:cNvSpPr/>
          <p:nvPr/>
        </p:nvSpPr>
        <p:spPr>
          <a:xfrm>
            <a:off x="4701251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A0043-3B6A-F732-9F28-ACAC37DDC7A4}"/>
              </a:ext>
            </a:extLst>
          </p:cNvPr>
          <p:cNvSpPr/>
          <p:nvPr/>
        </p:nvSpPr>
        <p:spPr>
          <a:xfrm>
            <a:off x="2139288" y="88160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82022-398C-433F-7698-0E38DE53958E}"/>
              </a:ext>
            </a:extLst>
          </p:cNvPr>
          <p:cNvSpPr/>
          <p:nvPr/>
        </p:nvSpPr>
        <p:spPr>
          <a:xfrm>
            <a:off x="4701251" y="246733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7A255-F012-8C09-E0CC-7B34A00F603B}"/>
              </a:ext>
            </a:extLst>
          </p:cNvPr>
          <p:cNvSpPr/>
          <p:nvPr/>
        </p:nvSpPr>
        <p:spPr>
          <a:xfrm>
            <a:off x="1366677" y="260623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6E66-FA2C-00ED-9FEF-4D445C5BF280}"/>
              </a:ext>
            </a:extLst>
          </p:cNvPr>
          <p:cNvSpPr/>
          <p:nvPr/>
        </p:nvSpPr>
        <p:spPr>
          <a:xfrm>
            <a:off x="1126603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D9CF4-23AB-4B93-EC96-2156B091E49E}"/>
              </a:ext>
            </a:extLst>
          </p:cNvPr>
          <p:cNvSpPr/>
          <p:nvPr/>
        </p:nvSpPr>
        <p:spPr>
          <a:xfrm>
            <a:off x="3719332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80BC6-7EBA-CB95-6365-90A7B5FE2200}"/>
              </a:ext>
            </a:extLst>
          </p:cNvPr>
          <p:cNvSpPr txBox="1"/>
          <p:nvPr/>
        </p:nvSpPr>
        <p:spPr>
          <a:xfrm>
            <a:off x="571018" y="99445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5C34F-87D3-CBE0-1806-832021FBE35F}"/>
              </a:ext>
            </a:extLst>
          </p:cNvPr>
          <p:cNvSpPr txBox="1"/>
          <p:nvPr/>
        </p:nvSpPr>
        <p:spPr>
          <a:xfrm>
            <a:off x="6034268" y="511899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69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AEADE-54AE-77BB-26B7-66465C545DBC}"/>
              </a:ext>
            </a:extLst>
          </p:cNvPr>
          <p:cNvSpPr/>
          <p:nvPr/>
        </p:nvSpPr>
        <p:spPr>
          <a:xfrm>
            <a:off x="4701251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A0043-3B6A-F732-9F28-ACAC37DDC7A4}"/>
              </a:ext>
            </a:extLst>
          </p:cNvPr>
          <p:cNvSpPr/>
          <p:nvPr/>
        </p:nvSpPr>
        <p:spPr>
          <a:xfrm>
            <a:off x="434051" y="83284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82022-398C-433F-7698-0E38DE53958E}"/>
              </a:ext>
            </a:extLst>
          </p:cNvPr>
          <p:cNvSpPr/>
          <p:nvPr/>
        </p:nvSpPr>
        <p:spPr>
          <a:xfrm>
            <a:off x="4701251" y="246733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7A255-F012-8C09-E0CC-7B34A00F603B}"/>
              </a:ext>
            </a:extLst>
          </p:cNvPr>
          <p:cNvSpPr/>
          <p:nvPr/>
        </p:nvSpPr>
        <p:spPr>
          <a:xfrm>
            <a:off x="1366677" y="260623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6E66-FA2C-00ED-9FEF-4D445C5BF280}"/>
              </a:ext>
            </a:extLst>
          </p:cNvPr>
          <p:cNvSpPr/>
          <p:nvPr/>
        </p:nvSpPr>
        <p:spPr>
          <a:xfrm>
            <a:off x="1126603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D9CF4-23AB-4B93-EC96-2156B091E49E}"/>
              </a:ext>
            </a:extLst>
          </p:cNvPr>
          <p:cNvSpPr/>
          <p:nvPr/>
        </p:nvSpPr>
        <p:spPr>
          <a:xfrm>
            <a:off x="3719332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80BC6-7EBA-CB95-6365-90A7B5FE2200}"/>
              </a:ext>
            </a:extLst>
          </p:cNvPr>
          <p:cNvSpPr txBox="1"/>
          <p:nvPr/>
        </p:nvSpPr>
        <p:spPr>
          <a:xfrm>
            <a:off x="2174011" y="99542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5C34F-87D3-CBE0-1806-832021FBE35F}"/>
              </a:ext>
            </a:extLst>
          </p:cNvPr>
          <p:cNvSpPr txBox="1"/>
          <p:nvPr/>
        </p:nvSpPr>
        <p:spPr>
          <a:xfrm>
            <a:off x="6034268" y="511899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5816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AEADE-54AE-77BB-26B7-66465C545DBC}"/>
              </a:ext>
            </a:extLst>
          </p:cNvPr>
          <p:cNvSpPr/>
          <p:nvPr/>
        </p:nvSpPr>
        <p:spPr>
          <a:xfrm>
            <a:off x="6032339" y="497904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A0043-3B6A-F732-9F28-ACAC37DDC7A4}"/>
              </a:ext>
            </a:extLst>
          </p:cNvPr>
          <p:cNvSpPr/>
          <p:nvPr/>
        </p:nvSpPr>
        <p:spPr>
          <a:xfrm>
            <a:off x="434051" y="83284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82022-398C-433F-7698-0E38DE53958E}"/>
              </a:ext>
            </a:extLst>
          </p:cNvPr>
          <p:cNvSpPr/>
          <p:nvPr/>
        </p:nvSpPr>
        <p:spPr>
          <a:xfrm>
            <a:off x="4701251" y="246733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7A255-F012-8C09-E0CC-7B34A00F603B}"/>
              </a:ext>
            </a:extLst>
          </p:cNvPr>
          <p:cNvSpPr/>
          <p:nvPr/>
        </p:nvSpPr>
        <p:spPr>
          <a:xfrm>
            <a:off x="1366677" y="260623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6E66-FA2C-00ED-9FEF-4D445C5BF280}"/>
              </a:ext>
            </a:extLst>
          </p:cNvPr>
          <p:cNvSpPr/>
          <p:nvPr/>
        </p:nvSpPr>
        <p:spPr>
          <a:xfrm>
            <a:off x="1126603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D9CF4-23AB-4B93-EC96-2156B091E49E}"/>
              </a:ext>
            </a:extLst>
          </p:cNvPr>
          <p:cNvSpPr/>
          <p:nvPr/>
        </p:nvSpPr>
        <p:spPr>
          <a:xfrm>
            <a:off x="2061159" y="98577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80BC6-7EBA-CB95-6365-90A7B5FE2200}"/>
              </a:ext>
            </a:extLst>
          </p:cNvPr>
          <p:cNvSpPr txBox="1"/>
          <p:nvPr/>
        </p:nvSpPr>
        <p:spPr>
          <a:xfrm>
            <a:off x="3914173" y="510689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5C34F-87D3-CBE0-1806-832021FBE35F}"/>
              </a:ext>
            </a:extLst>
          </p:cNvPr>
          <p:cNvSpPr txBox="1"/>
          <p:nvPr/>
        </p:nvSpPr>
        <p:spPr>
          <a:xfrm>
            <a:off x="4782276" y="755341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7826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A0043-3B6A-F732-9F28-ACAC37DDC7A4}"/>
              </a:ext>
            </a:extLst>
          </p:cNvPr>
          <p:cNvSpPr/>
          <p:nvPr/>
        </p:nvSpPr>
        <p:spPr>
          <a:xfrm>
            <a:off x="434051" y="84688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82022-398C-433F-7698-0E38DE53958E}"/>
              </a:ext>
            </a:extLst>
          </p:cNvPr>
          <p:cNvSpPr/>
          <p:nvPr/>
        </p:nvSpPr>
        <p:spPr>
          <a:xfrm>
            <a:off x="4701251" y="246733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7A255-F012-8C09-E0CC-7B34A00F603B}"/>
              </a:ext>
            </a:extLst>
          </p:cNvPr>
          <p:cNvSpPr/>
          <p:nvPr/>
        </p:nvSpPr>
        <p:spPr>
          <a:xfrm>
            <a:off x="3774211" y="497904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6E66-FA2C-00ED-9FEF-4D445C5BF280}"/>
              </a:ext>
            </a:extLst>
          </p:cNvPr>
          <p:cNvSpPr/>
          <p:nvPr/>
        </p:nvSpPr>
        <p:spPr>
          <a:xfrm>
            <a:off x="1126603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D9CF4-23AB-4B93-EC96-2156B091E49E}"/>
              </a:ext>
            </a:extLst>
          </p:cNvPr>
          <p:cNvSpPr/>
          <p:nvPr/>
        </p:nvSpPr>
        <p:spPr>
          <a:xfrm>
            <a:off x="2061159" y="98577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80BC6-7EBA-CB95-6365-90A7B5FE2200}"/>
              </a:ext>
            </a:extLst>
          </p:cNvPr>
          <p:cNvSpPr txBox="1"/>
          <p:nvPr/>
        </p:nvSpPr>
        <p:spPr>
          <a:xfrm>
            <a:off x="6032340" y="5095319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5C34F-87D3-CBE0-1806-832021FBE35F}"/>
              </a:ext>
            </a:extLst>
          </p:cNvPr>
          <p:cNvSpPr txBox="1"/>
          <p:nvPr/>
        </p:nvSpPr>
        <p:spPr>
          <a:xfrm>
            <a:off x="1423585" y="2872981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B41D5-95D0-2DD8-B58B-0BE0F2AF369A}"/>
              </a:ext>
            </a:extLst>
          </p:cNvPr>
          <p:cNvSpPr/>
          <p:nvPr/>
        </p:nvSpPr>
        <p:spPr>
          <a:xfrm>
            <a:off x="4655917" y="5015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05037DBF-364F-38DF-5CE2-1B8D6DA2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" y="0"/>
            <a:ext cx="6822701" cy="6840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7A456D-BAF1-79AB-7E48-DF5A894F78D1}"/>
              </a:ext>
            </a:extLst>
          </p:cNvPr>
          <p:cNvSpPr/>
          <p:nvPr/>
        </p:nvSpPr>
        <p:spPr>
          <a:xfrm>
            <a:off x="6010155" y="14275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05037DBF-364F-38DF-5CE2-1B8D6DA2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" y="0"/>
            <a:ext cx="6822701" cy="6840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7A456D-BAF1-79AB-7E48-DF5A894F78D1}"/>
              </a:ext>
            </a:extLst>
          </p:cNvPr>
          <p:cNvSpPr/>
          <p:nvPr/>
        </p:nvSpPr>
        <p:spPr>
          <a:xfrm>
            <a:off x="6010155" y="14275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54DA1-81FF-23BD-4653-BFEBAD178188}"/>
              </a:ext>
            </a:extLst>
          </p:cNvPr>
          <p:cNvSpPr/>
          <p:nvPr/>
        </p:nvSpPr>
        <p:spPr>
          <a:xfrm>
            <a:off x="3420268" y="1531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C7A67-514B-FD41-F0B0-27BD75608FFE}"/>
              </a:ext>
            </a:extLst>
          </p:cNvPr>
          <p:cNvSpPr/>
          <p:nvPr/>
        </p:nvSpPr>
        <p:spPr>
          <a:xfrm>
            <a:off x="1022041" y="153171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8D3B1B-DC67-867C-6792-CB312D4D52C9}"/>
              </a:ext>
            </a:extLst>
          </p:cNvPr>
          <p:cNvSpPr/>
          <p:nvPr/>
        </p:nvSpPr>
        <p:spPr>
          <a:xfrm>
            <a:off x="2352555" y="501569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CD3C6-2EAA-CC4E-77D6-7A875DD9D409}"/>
              </a:ext>
            </a:extLst>
          </p:cNvPr>
          <p:cNvSpPr/>
          <p:nvPr/>
        </p:nvSpPr>
        <p:spPr>
          <a:xfrm>
            <a:off x="2514602" y="47996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C7F4F-8927-B45B-5A54-421DC37484BE}"/>
              </a:ext>
            </a:extLst>
          </p:cNvPr>
          <p:cNvSpPr/>
          <p:nvPr/>
        </p:nvSpPr>
        <p:spPr>
          <a:xfrm>
            <a:off x="3818511" y="47996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8B51D-4BD5-A76F-9F64-D893A9033847}"/>
              </a:ext>
            </a:extLst>
          </p:cNvPr>
          <p:cNvSpPr/>
          <p:nvPr/>
        </p:nvSpPr>
        <p:spPr>
          <a:xfrm>
            <a:off x="5466144" y="424404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12B72-56C8-B280-B362-3E1D7316D894}"/>
              </a:ext>
            </a:extLst>
          </p:cNvPr>
          <p:cNvSpPr/>
          <p:nvPr/>
        </p:nvSpPr>
        <p:spPr>
          <a:xfrm>
            <a:off x="5466144" y="576805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5AF79-FAF3-9E0C-508C-9FAD663B9CD8}"/>
              </a:ext>
            </a:extLst>
          </p:cNvPr>
          <p:cNvSpPr txBox="1"/>
          <p:nvPr/>
        </p:nvSpPr>
        <p:spPr>
          <a:xfrm>
            <a:off x="802123" y="502051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DEC2E-70C0-899C-0F34-3DDF972C76D8}"/>
              </a:ext>
            </a:extLst>
          </p:cNvPr>
          <p:cNvSpPr txBox="1"/>
          <p:nvPr/>
        </p:nvSpPr>
        <p:spPr>
          <a:xfrm>
            <a:off x="5557777" y="164133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7866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05037DBF-364F-38DF-5CE2-1B8D6DA2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" y="0"/>
            <a:ext cx="6822701" cy="6840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7A456D-BAF1-79AB-7E48-DF5A894F78D1}"/>
              </a:ext>
            </a:extLst>
          </p:cNvPr>
          <p:cNvSpPr/>
          <p:nvPr/>
        </p:nvSpPr>
        <p:spPr>
          <a:xfrm>
            <a:off x="6010155" y="14275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54DA1-81FF-23BD-4653-BFEBAD178188}"/>
              </a:ext>
            </a:extLst>
          </p:cNvPr>
          <p:cNvSpPr/>
          <p:nvPr/>
        </p:nvSpPr>
        <p:spPr>
          <a:xfrm>
            <a:off x="5471880" y="156643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C7A67-514B-FD41-F0B0-27BD75608FFE}"/>
              </a:ext>
            </a:extLst>
          </p:cNvPr>
          <p:cNvSpPr/>
          <p:nvPr/>
        </p:nvSpPr>
        <p:spPr>
          <a:xfrm>
            <a:off x="1022041" y="153171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8D3B1B-DC67-867C-6792-CB312D4D52C9}"/>
              </a:ext>
            </a:extLst>
          </p:cNvPr>
          <p:cNvSpPr/>
          <p:nvPr/>
        </p:nvSpPr>
        <p:spPr>
          <a:xfrm>
            <a:off x="2352555" y="501569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CD3C6-2EAA-CC4E-77D6-7A875DD9D409}"/>
              </a:ext>
            </a:extLst>
          </p:cNvPr>
          <p:cNvSpPr/>
          <p:nvPr/>
        </p:nvSpPr>
        <p:spPr>
          <a:xfrm>
            <a:off x="2514602" y="47996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C7F4F-8927-B45B-5A54-421DC37484BE}"/>
              </a:ext>
            </a:extLst>
          </p:cNvPr>
          <p:cNvSpPr/>
          <p:nvPr/>
        </p:nvSpPr>
        <p:spPr>
          <a:xfrm>
            <a:off x="3818511" y="47996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8B51D-4BD5-A76F-9F64-D893A9033847}"/>
              </a:ext>
            </a:extLst>
          </p:cNvPr>
          <p:cNvSpPr/>
          <p:nvPr/>
        </p:nvSpPr>
        <p:spPr>
          <a:xfrm>
            <a:off x="5466144" y="424404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12B72-56C8-B280-B362-3E1D7316D894}"/>
              </a:ext>
            </a:extLst>
          </p:cNvPr>
          <p:cNvSpPr/>
          <p:nvPr/>
        </p:nvSpPr>
        <p:spPr>
          <a:xfrm>
            <a:off x="5466144" y="576805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5AF79-FAF3-9E0C-508C-9FAD663B9CD8}"/>
              </a:ext>
            </a:extLst>
          </p:cNvPr>
          <p:cNvSpPr txBox="1"/>
          <p:nvPr/>
        </p:nvSpPr>
        <p:spPr>
          <a:xfrm>
            <a:off x="802123" y="502051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DEC2E-70C0-899C-0F34-3DDF972C76D8}"/>
              </a:ext>
            </a:extLst>
          </p:cNvPr>
          <p:cNvSpPr txBox="1"/>
          <p:nvPr/>
        </p:nvSpPr>
        <p:spPr>
          <a:xfrm>
            <a:off x="3529143" y="1647991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009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12</Words>
  <Application>Microsoft Macintosh PowerPoint</Application>
  <PresentationFormat>Custom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pereira</dc:creator>
  <cp:lastModifiedBy>tiago pereira</cp:lastModifiedBy>
  <cp:revision>4</cp:revision>
  <dcterms:created xsi:type="dcterms:W3CDTF">2024-07-08T10:00:38Z</dcterms:created>
  <dcterms:modified xsi:type="dcterms:W3CDTF">2024-07-08T13:35:10Z</dcterms:modified>
</cp:coreProperties>
</file>