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2839-9622-176A-9591-A25F0938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2990A-17EE-A057-481A-388C2AB9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5161-0CBB-7A25-10EC-9B7BBE2A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EC86-7606-AD34-E9BB-AF1EC77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6A15-3F34-41B7-AECD-B150840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1B7-DD36-FD67-B728-949595FF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D6DF-3747-10B2-2114-4C7A00CC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4EFF-4CB9-E027-E7FC-34CD919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0440-86CA-2107-3A46-117FAE9C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1B7E-6713-E5DC-A14F-4D944EF0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FF7D-6AF3-8720-82EE-AAA286B2C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D62B-D94D-9887-2D6C-7ECF477A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15C0-A6C0-E673-C13E-73615EE4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0EB6-702B-036E-458E-7C4B173F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653C-5F6E-362D-1B12-885D8BB5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733A-DBB0-7496-59AE-B6CA60C6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8CFB-0AC7-037F-2736-0AA6A644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0030-7960-0512-C341-2876A9EE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85D2-49D8-8609-E4C0-9FD8845E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ADAC-EE7B-579C-98B2-2AC7D87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3A46-C91C-04D7-076C-CC7EC14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DF17-6AFC-B2EA-7760-19972A1A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AB08-BB70-BA3B-64FC-FFA11CCB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3AC2-3D5E-B109-0CD4-715E9FA8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8682-9CC4-7D7A-811D-2E1C70A6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767-B678-C476-E1F3-5475A192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9EDD-9EDD-7D71-389A-C3B9B5113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4A98-A190-4876-884E-CEA1DC78C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A9A15-3638-0DFF-2B4D-BC2D3E3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F29F-D047-D546-2329-961481EE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FA8BD-D026-BDFA-DDBA-2A53919D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1C76-73E5-1876-1AAB-69D388F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87A2-BE87-3EC5-3B7F-BA805701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31F1F-9CE3-875D-E415-A8D738DA5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FED38-3A41-A2D5-8A9C-3101B54B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0CB39-84D8-ECB5-A9AA-68EC31625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8D036-AA46-58DB-0B93-FB4E4A5C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619FA-8D95-25B5-0FA7-785C6D9E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9E585-7FE9-E916-731A-12693437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F445-3E3E-367C-7928-AEC4C901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8DEAE-456C-5017-CEEE-382F4AEB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40DC-EF4A-5DC3-8F0E-3BCC2D9C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7662-9C83-9130-B34A-54E9EE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DB59C-7FE8-23DF-B917-6DE36E0E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CF35-46BA-19B2-A106-B2D03B3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31B6-D719-DC1E-64E6-00D3B5C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774-D2AD-80E5-71B5-E559660F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27D6-7140-D170-AD23-71CAFCB6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AA413-16F3-0081-085E-BC27E7BA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D658-A823-B726-2F2B-0FE570F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DA58-6A80-BB90-6730-AF1B571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14C5-72B8-2410-4BCA-348C8B73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2221-F689-6B27-A1C5-45DCB985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599A-8A81-66AE-F74A-C5527441E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67736-4DDD-1891-40D0-A93A09DA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CBFD-3399-3708-2B67-02C12E8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5BAA-095A-D513-B4FB-3CADB8D3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AB41-7FBE-4C3A-1CBD-2CE4B63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19298-B84A-7D17-0FC1-328F8DDA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1F2F-B8D1-D53D-EC4C-C0EB74F5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474D-C221-92B2-DE30-23F87CA3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F852-28D4-9F4B-B6F0-733B24AA0B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8F7F-3784-AD55-5689-12818F39F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251B-0DB4-B2A6-DEB5-F84C47B5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BA00-F0CF-EA4D-8D5F-CED600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3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country&#10;&#10;Description automatically generated">
            <a:extLst>
              <a:ext uri="{FF2B5EF4-FFF2-40B4-BE49-F238E27FC236}">
                <a16:creationId xmlns:a16="http://schemas.microsoft.com/office/drawing/2014/main" id="{0257355D-BA3C-D01A-BEBD-D6A81E06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67"/>
            <a:ext cx="7772400" cy="42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1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7355D-BA3C-D01A-BEBD-D6A81E06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86567"/>
            <a:ext cx="7772398" cy="42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7355D-BA3C-D01A-BEBD-D6A81E06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86567"/>
            <a:ext cx="7772398" cy="42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Maranhao Barreto Pereira</dc:creator>
  <cp:lastModifiedBy>Tiago Maranhao Barreto Pereira</cp:lastModifiedBy>
  <cp:revision>1</cp:revision>
  <dcterms:created xsi:type="dcterms:W3CDTF">2023-12-01T22:27:53Z</dcterms:created>
  <dcterms:modified xsi:type="dcterms:W3CDTF">2023-12-02T08:51:07Z</dcterms:modified>
</cp:coreProperties>
</file>