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4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1CCF-11F4-74FE-2C7C-68BD50B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2"/>
            <a:ext cx="6840538" cy="6814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45BD36-E559-2F51-83B4-9725C5FB03B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493D8-2802-6384-512E-E340D4EC3423}"/>
              </a:ext>
            </a:extLst>
          </p:cNvPr>
          <p:cNvSpPr txBox="1"/>
          <p:nvPr/>
        </p:nvSpPr>
        <p:spPr>
          <a:xfrm>
            <a:off x="1274277" y="44889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75DA1-C6CA-8A3E-2949-2FFD54FDBE99}"/>
              </a:ext>
            </a:extLst>
          </p:cNvPr>
          <p:cNvSpPr txBox="1"/>
          <p:nvPr/>
        </p:nvSpPr>
        <p:spPr>
          <a:xfrm>
            <a:off x="3000834" y="188657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4EC5D-F408-37E5-BA21-553AA0211CB7}"/>
              </a:ext>
            </a:extLst>
          </p:cNvPr>
          <p:cNvSpPr/>
          <p:nvPr/>
        </p:nvSpPr>
        <p:spPr>
          <a:xfrm>
            <a:off x="1448861" y="224433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0A0F4-0F2F-C21B-96AF-AD561482516E}"/>
              </a:ext>
            </a:extLst>
          </p:cNvPr>
          <p:cNvSpPr/>
          <p:nvPr/>
        </p:nvSpPr>
        <p:spPr>
          <a:xfrm>
            <a:off x="2308282" y="31424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A549-2B1C-FC24-0BEB-B1F5B324EFCF}"/>
              </a:ext>
            </a:extLst>
          </p:cNvPr>
          <p:cNvSpPr/>
          <p:nvPr/>
        </p:nvSpPr>
        <p:spPr>
          <a:xfrm>
            <a:off x="4840627" y="19201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5E304-31F8-6151-6A59-8AB5B1AFC6A7}"/>
              </a:ext>
            </a:extLst>
          </p:cNvPr>
          <p:cNvSpPr/>
          <p:nvPr/>
        </p:nvSpPr>
        <p:spPr>
          <a:xfrm>
            <a:off x="3625867" y="31424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9C0843-5347-EBFD-D8E9-B282E8E31904}"/>
              </a:ext>
            </a:extLst>
          </p:cNvPr>
          <p:cNvSpPr/>
          <p:nvPr/>
        </p:nvSpPr>
        <p:spPr>
          <a:xfrm>
            <a:off x="2920775" y="446580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F1909-E3D6-39A8-D95F-4F96D08F1A7C}"/>
              </a:ext>
            </a:extLst>
          </p:cNvPr>
          <p:cNvSpPr/>
          <p:nvPr/>
        </p:nvSpPr>
        <p:spPr>
          <a:xfrm>
            <a:off x="4688902" y="44658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1617270" y="519350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C7A27-D904-EE85-C1E6-6D5A7D8CDC31}"/>
              </a:ext>
            </a:extLst>
          </p:cNvPr>
          <p:cNvSpPr/>
          <p:nvPr/>
        </p:nvSpPr>
        <p:spPr>
          <a:xfrm>
            <a:off x="1492169" y="12867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F2FE3-7912-0A41-E6B2-5668690D5307}"/>
              </a:ext>
            </a:extLst>
          </p:cNvPr>
          <p:cNvSpPr/>
          <p:nvPr/>
        </p:nvSpPr>
        <p:spPr>
          <a:xfrm>
            <a:off x="4993511" y="164152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E8305-EBB7-C011-EAFD-49A53735EB07}"/>
              </a:ext>
            </a:extLst>
          </p:cNvPr>
          <p:cNvSpPr/>
          <p:nvPr/>
        </p:nvSpPr>
        <p:spPr>
          <a:xfrm>
            <a:off x="1537211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85E11-56FA-BE4C-7224-D3F725496101}"/>
              </a:ext>
            </a:extLst>
          </p:cNvPr>
          <p:cNvSpPr/>
          <p:nvPr/>
        </p:nvSpPr>
        <p:spPr>
          <a:xfrm>
            <a:off x="4913453" y="481752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1617270" y="519350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C7A27-D904-EE85-C1E6-6D5A7D8CDC31}"/>
              </a:ext>
            </a:extLst>
          </p:cNvPr>
          <p:cNvSpPr/>
          <p:nvPr/>
        </p:nvSpPr>
        <p:spPr>
          <a:xfrm>
            <a:off x="1492169" y="12867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F2FE3-7912-0A41-E6B2-5668690D5307}"/>
              </a:ext>
            </a:extLst>
          </p:cNvPr>
          <p:cNvSpPr/>
          <p:nvPr/>
        </p:nvSpPr>
        <p:spPr>
          <a:xfrm>
            <a:off x="4993511" y="164152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1590171" y="142218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F2FE3-7912-0A41-E6B2-5668690D5307}"/>
              </a:ext>
            </a:extLst>
          </p:cNvPr>
          <p:cNvSpPr/>
          <p:nvPr/>
        </p:nvSpPr>
        <p:spPr>
          <a:xfrm>
            <a:off x="4993511" y="164152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5050419" y="169998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EAEC0-102B-5131-FB04-122B6B903092}"/>
              </a:ext>
            </a:extLst>
          </p:cNvPr>
          <p:cNvSpPr/>
          <p:nvPr/>
        </p:nvSpPr>
        <p:spPr>
          <a:xfrm>
            <a:off x="1471046" y="132906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3385544" y="515423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3366402" y="16068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4913453" y="161736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4996305" y="489521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EAEC0-102B-5131-FB04-122B6B903092}"/>
              </a:ext>
            </a:extLst>
          </p:cNvPr>
          <p:cNvSpPr/>
          <p:nvPr/>
        </p:nvSpPr>
        <p:spPr>
          <a:xfrm>
            <a:off x="1471046" y="132906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7DEE6-4ACC-E643-8DA4-E0FB2FCA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" y="0"/>
            <a:ext cx="68052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7DEE6-4ACC-E643-8DA4-E0FB2FCA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" y="0"/>
            <a:ext cx="6805277" cy="6840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3D09D0-8F0A-B50D-9584-CA8DC296E80B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B3A33B-A3E3-28C0-60F7-E79C98AC73C7}"/>
              </a:ext>
            </a:extLst>
          </p:cNvPr>
          <p:cNvSpPr/>
          <p:nvPr/>
        </p:nvSpPr>
        <p:spPr>
          <a:xfrm>
            <a:off x="3241973" y="196567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3A259-9478-790E-D2BF-4D5D12324BF6}"/>
              </a:ext>
            </a:extLst>
          </p:cNvPr>
          <p:cNvSpPr/>
          <p:nvPr/>
        </p:nvSpPr>
        <p:spPr>
          <a:xfrm>
            <a:off x="5032440" y="19656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F3E11-9A2E-0302-4C88-DEA1F41BFCA7}"/>
              </a:ext>
            </a:extLst>
          </p:cNvPr>
          <p:cNvSpPr/>
          <p:nvPr/>
        </p:nvSpPr>
        <p:spPr>
          <a:xfrm>
            <a:off x="2549421" y="32620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289B5-B187-CF0E-99F2-979A46DBC7BB}"/>
              </a:ext>
            </a:extLst>
          </p:cNvPr>
          <p:cNvSpPr/>
          <p:nvPr/>
        </p:nvSpPr>
        <p:spPr>
          <a:xfrm>
            <a:off x="2630444" y="32736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5081D-2059-CAE1-2F36-6357214E716A}"/>
              </a:ext>
            </a:extLst>
          </p:cNvPr>
          <p:cNvSpPr/>
          <p:nvPr/>
        </p:nvSpPr>
        <p:spPr>
          <a:xfrm>
            <a:off x="3953100" y="32620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3FB4B-0BD4-FEBA-41B6-0C2F54E2AA4B}"/>
              </a:ext>
            </a:extLst>
          </p:cNvPr>
          <p:cNvSpPr/>
          <p:nvPr/>
        </p:nvSpPr>
        <p:spPr>
          <a:xfrm>
            <a:off x="1505770" y="454682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414CF-9953-87F7-D517-CB965D9E50C9}"/>
              </a:ext>
            </a:extLst>
          </p:cNvPr>
          <p:cNvSpPr/>
          <p:nvPr/>
        </p:nvSpPr>
        <p:spPr>
          <a:xfrm>
            <a:off x="3241973" y="440310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F1659-BCD3-4B36-81E4-B62C15EA6D8E}"/>
              </a:ext>
            </a:extLst>
          </p:cNvPr>
          <p:cNvSpPr txBox="1"/>
          <p:nvPr/>
        </p:nvSpPr>
        <p:spPr>
          <a:xfrm>
            <a:off x="4955026" y="463942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5083F-AE7C-B681-2A28-76BF37E0B738}"/>
              </a:ext>
            </a:extLst>
          </p:cNvPr>
          <p:cNvSpPr txBox="1"/>
          <p:nvPr/>
        </p:nvSpPr>
        <p:spPr>
          <a:xfrm>
            <a:off x="1379507" y="208194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9338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1CCF-11F4-74FE-2C7C-68BD50B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2"/>
            <a:ext cx="6840538" cy="68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14</Words>
  <Application>Microsoft Macintosh PowerPoint</Application>
  <PresentationFormat>Custom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6</cp:revision>
  <dcterms:created xsi:type="dcterms:W3CDTF">2024-07-08T10:00:38Z</dcterms:created>
  <dcterms:modified xsi:type="dcterms:W3CDTF">2024-07-13T14:08:54Z</dcterms:modified>
</cp:coreProperties>
</file>